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306" r:id="rId3"/>
    <p:sldId id="257" r:id="rId4"/>
    <p:sldId id="258" r:id="rId5"/>
    <p:sldId id="259" r:id="rId6"/>
    <p:sldId id="264" r:id="rId7"/>
    <p:sldId id="260" r:id="rId8"/>
    <p:sldId id="261" r:id="rId9"/>
    <p:sldId id="262" r:id="rId10"/>
    <p:sldId id="273" r:id="rId11"/>
    <p:sldId id="263" r:id="rId12"/>
    <p:sldId id="265" r:id="rId13"/>
    <p:sldId id="266" r:id="rId14"/>
    <p:sldId id="267" r:id="rId15"/>
    <p:sldId id="268" r:id="rId16"/>
    <p:sldId id="269" r:id="rId17"/>
    <p:sldId id="270" r:id="rId18"/>
    <p:sldId id="271" r:id="rId19"/>
    <p:sldId id="272" r:id="rId20"/>
  </p:sldIdLst>
  <p:sldSz cx="12192000" cy="6858000"/>
  <p:notesSz cx="6858000" cy="9144000"/>
  <p:defaultTextStyle>
    <a:defPPr>
      <a:defRPr lang="en-D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2"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diagrams/_rels/data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ata3.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diagrams/_rels/data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23.svg"/></Relationships>
</file>

<file path=ppt/diagrams/_rels/drawing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image" Target="../media/image13.svg"/><Relationship Id="rId1" Type="http://schemas.openxmlformats.org/officeDocument/2006/relationships/image" Target="../media/image12.png"/><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diagrams/_rels/drawing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23.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C142E3-BCE8-441F-8BD1-C615B1D49996}" type="doc">
      <dgm:prSet loTypeId="urn:microsoft.com/office/officeart/2005/8/layout/hierarchy1" loCatId="hierarchy" qsTypeId="urn:microsoft.com/office/officeart/2005/8/quickstyle/simple1" qsCatId="simple" csTypeId="urn:microsoft.com/office/officeart/2005/8/colors/accent2_2" csCatId="accent2"/>
      <dgm:spPr/>
      <dgm:t>
        <a:bodyPr/>
        <a:lstStyle/>
        <a:p>
          <a:endParaRPr lang="en-US"/>
        </a:p>
      </dgm:t>
    </dgm:pt>
    <dgm:pt modelId="{B0C6990A-003E-4ADD-9D42-4C8A054B322C}">
      <dgm:prSet/>
      <dgm:spPr/>
      <dgm:t>
        <a:bodyPr/>
        <a:lstStyle/>
        <a:p>
          <a:r>
            <a:rPr lang="en-DM"/>
            <a:t>Understanding geospatial data in the context of reforestation.</a:t>
          </a:r>
          <a:endParaRPr lang="en-US"/>
        </a:p>
      </dgm:t>
    </dgm:pt>
    <dgm:pt modelId="{5374EC43-3C38-444B-967E-E771FC797FBB}" type="parTrans" cxnId="{A797975A-734F-4F30-80CB-C45DE46D6333}">
      <dgm:prSet/>
      <dgm:spPr/>
      <dgm:t>
        <a:bodyPr/>
        <a:lstStyle/>
        <a:p>
          <a:endParaRPr lang="en-US"/>
        </a:p>
      </dgm:t>
    </dgm:pt>
    <dgm:pt modelId="{3908E268-EC82-43E6-AFC1-F193A8E43EA7}" type="sibTrans" cxnId="{A797975A-734F-4F30-80CB-C45DE46D6333}">
      <dgm:prSet/>
      <dgm:spPr/>
      <dgm:t>
        <a:bodyPr/>
        <a:lstStyle/>
        <a:p>
          <a:endParaRPr lang="en-US"/>
        </a:p>
      </dgm:t>
    </dgm:pt>
    <dgm:pt modelId="{A7665BCB-F5A3-4CE7-B884-C6781B17E917}">
      <dgm:prSet/>
      <dgm:spPr/>
      <dgm:t>
        <a:bodyPr/>
        <a:lstStyle/>
        <a:p>
          <a:r>
            <a:rPr lang="en-DM"/>
            <a:t>Overview of QGIS and its capabilities for spatial analysis.</a:t>
          </a:r>
          <a:endParaRPr lang="en-US"/>
        </a:p>
      </dgm:t>
    </dgm:pt>
    <dgm:pt modelId="{CBB67162-CB7D-4528-9B7C-001D4FB56C4F}" type="parTrans" cxnId="{64A6D061-A474-464A-8282-815B8B625299}">
      <dgm:prSet/>
      <dgm:spPr/>
      <dgm:t>
        <a:bodyPr/>
        <a:lstStyle/>
        <a:p>
          <a:endParaRPr lang="en-US"/>
        </a:p>
      </dgm:t>
    </dgm:pt>
    <dgm:pt modelId="{73AFE5C0-5378-49D9-90B4-DCF5ED74FF62}" type="sibTrans" cxnId="{64A6D061-A474-464A-8282-815B8B625299}">
      <dgm:prSet/>
      <dgm:spPr/>
      <dgm:t>
        <a:bodyPr/>
        <a:lstStyle/>
        <a:p>
          <a:endParaRPr lang="en-US"/>
        </a:p>
      </dgm:t>
    </dgm:pt>
    <dgm:pt modelId="{DEC29C49-311D-478F-BE50-B1F8A5FF6206}" type="pres">
      <dgm:prSet presAssocID="{91C142E3-BCE8-441F-8BD1-C615B1D49996}" presName="hierChild1" presStyleCnt="0">
        <dgm:presLayoutVars>
          <dgm:chPref val="1"/>
          <dgm:dir/>
          <dgm:animOne val="branch"/>
          <dgm:animLvl val="lvl"/>
          <dgm:resizeHandles/>
        </dgm:presLayoutVars>
      </dgm:prSet>
      <dgm:spPr/>
    </dgm:pt>
    <dgm:pt modelId="{61B12B1D-D173-4DB4-AF91-703628D5AA06}" type="pres">
      <dgm:prSet presAssocID="{B0C6990A-003E-4ADD-9D42-4C8A054B322C}" presName="hierRoot1" presStyleCnt="0"/>
      <dgm:spPr/>
    </dgm:pt>
    <dgm:pt modelId="{67DC87B3-2DD1-4F72-AFBF-C8ADE0AD73E4}" type="pres">
      <dgm:prSet presAssocID="{B0C6990A-003E-4ADD-9D42-4C8A054B322C}" presName="composite" presStyleCnt="0"/>
      <dgm:spPr/>
    </dgm:pt>
    <dgm:pt modelId="{83AB0810-6913-4757-BBD3-BA5F18F246E6}" type="pres">
      <dgm:prSet presAssocID="{B0C6990A-003E-4ADD-9D42-4C8A054B322C}" presName="background" presStyleLbl="node0" presStyleIdx="0" presStyleCnt="2"/>
      <dgm:spPr/>
    </dgm:pt>
    <dgm:pt modelId="{88C9F184-982B-476B-8B2B-E63F264952AB}" type="pres">
      <dgm:prSet presAssocID="{B0C6990A-003E-4ADD-9D42-4C8A054B322C}" presName="text" presStyleLbl="fgAcc0" presStyleIdx="0" presStyleCnt="2">
        <dgm:presLayoutVars>
          <dgm:chPref val="3"/>
        </dgm:presLayoutVars>
      </dgm:prSet>
      <dgm:spPr/>
    </dgm:pt>
    <dgm:pt modelId="{F33D19E0-F01E-4DBD-9318-E9BE9D0813A3}" type="pres">
      <dgm:prSet presAssocID="{B0C6990A-003E-4ADD-9D42-4C8A054B322C}" presName="hierChild2" presStyleCnt="0"/>
      <dgm:spPr/>
    </dgm:pt>
    <dgm:pt modelId="{E123D32A-79CA-4B08-9DE9-89724C7465F3}" type="pres">
      <dgm:prSet presAssocID="{A7665BCB-F5A3-4CE7-B884-C6781B17E917}" presName="hierRoot1" presStyleCnt="0"/>
      <dgm:spPr/>
    </dgm:pt>
    <dgm:pt modelId="{57C7CA15-E720-45B5-A532-1180A28656DD}" type="pres">
      <dgm:prSet presAssocID="{A7665BCB-F5A3-4CE7-B884-C6781B17E917}" presName="composite" presStyleCnt="0"/>
      <dgm:spPr/>
    </dgm:pt>
    <dgm:pt modelId="{C9943106-310F-4F74-A5FE-F29D36510A34}" type="pres">
      <dgm:prSet presAssocID="{A7665BCB-F5A3-4CE7-B884-C6781B17E917}" presName="background" presStyleLbl="node0" presStyleIdx="1" presStyleCnt="2"/>
      <dgm:spPr/>
    </dgm:pt>
    <dgm:pt modelId="{8C1AB117-3F12-4355-9B13-0B8B6D7E67ED}" type="pres">
      <dgm:prSet presAssocID="{A7665BCB-F5A3-4CE7-B884-C6781B17E917}" presName="text" presStyleLbl="fgAcc0" presStyleIdx="1" presStyleCnt="2">
        <dgm:presLayoutVars>
          <dgm:chPref val="3"/>
        </dgm:presLayoutVars>
      </dgm:prSet>
      <dgm:spPr/>
    </dgm:pt>
    <dgm:pt modelId="{573C1980-C29D-4F43-BFE9-B200F47BDDE1}" type="pres">
      <dgm:prSet presAssocID="{A7665BCB-F5A3-4CE7-B884-C6781B17E917}" presName="hierChild2" presStyleCnt="0"/>
      <dgm:spPr/>
    </dgm:pt>
  </dgm:ptLst>
  <dgm:cxnLst>
    <dgm:cxn modelId="{B9065412-10D9-42B0-8B33-736AEB6ADF30}" type="presOf" srcId="{B0C6990A-003E-4ADD-9D42-4C8A054B322C}" destId="{88C9F184-982B-476B-8B2B-E63F264952AB}" srcOrd="0" destOrd="0" presId="urn:microsoft.com/office/officeart/2005/8/layout/hierarchy1"/>
    <dgm:cxn modelId="{6471E026-1281-4827-B4AF-0AFF432FE49F}" type="presOf" srcId="{91C142E3-BCE8-441F-8BD1-C615B1D49996}" destId="{DEC29C49-311D-478F-BE50-B1F8A5FF6206}" srcOrd="0" destOrd="0" presId="urn:microsoft.com/office/officeart/2005/8/layout/hierarchy1"/>
    <dgm:cxn modelId="{64A6D061-A474-464A-8282-815B8B625299}" srcId="{91C142E3-BCE8-441F-8BD1-C615B1D49996}" destId="{A7665BCB-F5A3-4CE7-B884-C6781B17E917}" srcOrd="1" destOrd="0" parTransId="{CBB67162-CB7D-4528-9B7C-001D4FB56C4F}" sibTransId="{73AFE5C0-5378-49D9-90B4-DCF5ED74FF62}"/>
    <dgm:cxn modelId="{A797975A-734F-4F30-80CB-C45DE46D6333}" srcId="{91C142E3-BCE8-441F-8BD1-C615B1D49996}" destId="{B0C6990A-003E-4ADD-9D42-4C8A054B322C}" srcOrd="0" destOrd="0" parTransId="{5374EC43-3C38-444B-967E-E771FC797FBB}" sibTransId="{3908E268-EC82-43E6-AFC1-F193A8E43EA7}"/>
    <dgm:cxn modelId="{4163F0BE-CB51-495F-A60D-E1F508DFD48E}" type="presOf" srcId="{A7665BCB-F5A3-4CE7-B884-C6781B17E917}" destId="{8C1AB117-3F12-4355-9B13-0B8B6D7E67ED}" srcOrd="0" destOrd="0" presId="urn:microsoft.com/office/officeart/2005/8/layout/hierarchy1"/>
    <dgm:cxn modelId="{B1527FDD-BB43-4C71-8B8F-12D01B5A5E2C}" type="presParOf" srcId="{DEC29C49-311D-478F-BE50-B1F8A5FF6206}" destId="{61B12B1D-D173-4DB4-AF91-703628D5AA06}" srcOrd="0" destOrd="0" presId="urn:microsoft.com/office/officeart/2005/8/layout/hierarchy1"/>
    <dgm:cxn modelId="{D862ADBD-C173-4D5A-AB64-0D34E3DD2707}" type="presParOf" srcId="{61B12B1D-D173-4DB4-AF91-703628D5AA06}" destId="{67DC87B3-2DD1-4F72-AFBF-C8ADE0AD73E4}" srcOrd="0" destOrd="0" presId="urn:microsoft.com/office/officeart/2005/8/layout/hierarchy1"/>
    <dgm:cxn modelId="{E57CAC05-132D-48F8-8FC3-5240F1ED49F4}" type="presParOf" srcId="{67DC87B3-2DD1-4F72-AFBF-C8ADE0AD73E4}" destId="{83AB0810-6913-4757-BBD3-BA5F18F246E6}" srcOrd="0" destOrd="0" presId="urn:microsoft.com/office/officeart/2005/8/layout/hierarchy1"/>
    <dgm:cxn modelId="{30648AA0-C826-447A-A3AD-9B7E8C68B2F7}" type="presParOf" srcId="{67DC87B3-2DD1-4F72-AFBF-C8ADE0AD73E4}" destId="{88C9F184-982B-476B-8B2B-E63F264952AB}" srcOrd="1" destOrd="0" presId="urn:microsoft.com/office/officeart/2005/8/layout/hierarchy1"/>
    <dgm:cxn modelId="{52013AC9-71D5-4C4D-807B-54B48D0BF419}" type="presParOf" srcId="{61B12B1D-D173-4DB4-AF91-703628D5AA06}" destId="{F33D19E0-F01E-4DBD-9318-E9BE9D0813A3}" srcOrd="1" destOrd="0" presId="urn:microsoft.com/office/officeart/2005/8/layout/hierarchy1"/>
    <dgm:cxn modelId="{527A65CB-7C67-4253-A993-259507F6852A}" type="presParOf" srcId="{DEC29C49-311D-478F-BE50-B1F8A5FF6206}" destId="{E123D32A-79CA-4B08-9DE9-89724C7465F3}" srcOrd="1" destOrd="0" presId="urn:microsoft.com/office/officeart/2005/8/layout/hierarchy1"/>
    <dgm:cxn modelId="{602F83B5-921E-4D5C-B918-80A40A35F622}" type="presParOf" srcId="{E123D32A-79CA-4B08-9DE9-89724C7465F3}" destId="{57C7CA15-E720-45B5-A532-1180A28656DD}" srcOrd="0" destOrd="0" presId="urn:microsoft.com/office/officeart/2005/8/layout/hierarchy1"/>
    <dgm:cxn modelId="{90C13B2E-7D66-44AE-86D5-37F5068D184E}" type="presParOf" srcId="{57C7CA15-E720-45B5-A532-1180A28656DD}" destId="{C9943106-310F-4F74-A5FE-F29D36510A34}" srcOrd="0" destOrd="0" presId="urn:microsoft.com/office/officeart/2005/8/layout/hierarchy1"/>
    <dgm:cxn modelId="{15172A62-9C05-4D25-905F-4BDAEE275148}" type="presParOf" srcId="{57C7CA15-E720-45B5-A532-1180A28656DD}" destId="{8C1AB117-3F12-4355-9B13-0B8B6D7E67ED}" srcOrd="1" destOrd="0" presId="urn:microsoft.com/office/officeart/2005/8/layout/hierarchy1"/>
    <dgm:cxn modelId="{031F2F08-A4DF-4AA2-AAD0-B3C523BD78D8}" type="presParOf" srcId="{E123D32A-79CA-4B08-9DE9-89724C7465F3}" destId="{573C1980-C29D-4F43-BFE9-B200F47BDDE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BA9D84-BAF7-435F-8C6B-38E9471675B8}"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829E31B8-C0E3-4C21-9142-7ECC26769225}">
      <dgm:prSet/>
      <dgm:spPr/>
      <dgm:t>
        <a:bodyPr/>
        <a:lstStyle/>
        <a:p>
          <a:pPr>
            <a:lnSpc>
              <a:spcPct val="100000"/>
            </a:lnSpc>
          </a:pPr>
          <a:r>
            <a:rPr lang="en-US" b="1"/>
            <a:t>Site Selection:</a:t>
          </a:r>
          <a:r>
            <a:rPr lang="en-US"/>
            <a:t> Identifying optimal areas for planting based on environmental and socio-economic factors.</a:t>
          </a:r>
        </a:p>
      </dgm:t>
    </dgm:pt>
    <dgm:pt modelId="{B2233D1E-E5E0-4720-9D38-024288A03BA1}" type="parTrans" cxnId="{6468CB1F-8AD4-43F6-89DA-0EDEF0CC2D4C}">
      <dgm:prSet/>
      <dgm:spPr/>
      <dgm:t>
        <a:bodyPr/>
        <a:lstStyle/>
        <a:p>
          <a:endParaRPr lang="en-US"/>
        </a:p>
      </dgm:t>
    </dgm:pt>
    <dgm:pt modelId="{31D3DF1E-E445-4EF7-8DD7-92E277DEFA98}" type="sibTrans" cxnId="{6468CB1F-8AD4-43F6-89DA-0EDEF0CC2D4C}">
      <dgm:prSet/>
      <dgm:spPr/>
      <dgm:t>
        <a:bodyPr/>
        <a:lstStyle/>
        <a:p>
          <a:endParaRPr lang="en-US"/>
        </a:p>
      </dgm:t>
    </dgm:pt>
    <dgm:pt modelId="{2B3115AF-6475-4798-9790-3CB25C78B4BB}">
      <dgm:prSet/>
      <dgm:spPr/>
      <dgm:t>
        <a:bodyPr/>
        <a:lstStyle/>
        <a:p>
          <a:pPr>
            <a:lnSpc>
              <a:spcPct val="100000"/>
            </a:lnSpc>
          </a:pPr>
          <a:r>
            <a:rPr lang="en-US" b="1"/>
            <a:t>Monitoring and Evaluation:</a:t>
          </a:r>
          <a:r>
            <a:rPr lang="en-US"/>
            <a:t> Tracking changes in land cover, tree growth, and ecosystem health over time.</a:t>
          </a:r>
        </a:p>
      </dgm:t>
    </dgm:pt>
    <dgm:pt modelId="{8B386929-8CB8-41E2-A96F-D52DCC47EFDA}" type="parTrans" cxnId="{92DE512A-5958-445A-BFA2-A37D12CF48BD}">
      <dgm:prSet/>
      <dgm:spPr/>
      <dgm:t>
        <a:bodyPr/>
        <a:lstStyle/>
        <a:p>
          <a:endParaRPr lang="en-US"/>
        </a:p>
      </dgm:t>
    </dgm:pt>
    <dgm:pt modelId="{12286A5D-FFA9-4266-9A1E-ADCBF9899C8E}" type="sibTrans" cxnId="{92DE512A-5958-445A-BFA2-A37D12CF48BD}">
      <dgm:prSet/>
      <dgm:spPr/>
      <dgm:t>
        <a:bodyPr/>
        <a:lstStyle/>
        <a:p>
          <a:endParaRPr lang="en-US"/>
        </a:p>
      </dgm:t>
    </dgm:pt>
    <dgm:pt modelId="{16E93150-ACCC-464F-9662-102C96CAE147}">
      <dgm:prSet/>
      <dgm:spPr/>
      <dgm:t>
        <a:bodyPr/>
        <a:lstStyle/>
        <a:p>
          <a:pPr>
            <a:lnSpc>
              <a:spcPct val="100000"/>
            </a:lnSpc>
          </a:pPr>
          <a:r>
            <a:rPr lang="en-US" b="1"/>
            <a:t>Community Engagement:</a:t>
          </a:r>
          <a:r>
            <a:rPr lang="en-US"/>
            <a:t> Creating maps and visualizations to communicate reforestation plans and progress to stakeholders and the public.</a:t>
          </a:r>
        </a:p>
      </dgm:t>
    </dgm:pt>
    <dgm:pt modelId="{887EA51A-112C-426B-8A37-D12DE3DFF6A8}" type="parTrans" cxnId="{39B90948-B134-451F-BE76-03D089DACE5B}">
      <dgm:prSet/>
      <dgm:spPr/>
      <dgm:t>
        <a:bodyPr/>
        <a:lstStyle/>
        <a:p>
          <a:endParaRPr lang="en-US"/>
        </a:p>
      </dgm:t>
    </dgm:pt>
    <dgm:pt modelId="{30399DFB-E244-4504-B0C3-80FDB922CDD6}" type="sibTrans" cxnId="{39B90948-B134-451F-BE76-03D089DACE5B}">
      <dgm:prSet/>
      <dgm:spPr/>
      <dgm:t>
        <a:bodyPr/>
        <a:lstStyle/>
        <a:p>
          <a:endParaRPr lang="en-US"/>
        </a:p>
      </dgm:t>
    </dgm:pt>
    <dgm:pt modelId="{DE7045BE-F9B8-4D80-9582-E86C25CCB530}" type="pres">
      <dgm:prSet presAssocID="{41BA9D84-BAF7-435F-8C6B-38E9471675B8}" presName="root" presStyleCnt="0">
        <dgm:presLayoutVars>
          <dgm:dir/>
          <dgm:resizeHandles val="exact"/>
        </dgm:presLayoutVars>
      </dgm:prSet>
      <dgm:spPr/>
    </dgm:pt>
    <dgm:pt modelId="{05228FE9-653A-43BF-A7D6-6B3342710039}" type="pres">
      <dgm:prSet presAssocID="{829E31B8-C0E3-4C21-9142-7ECC26769225}" presName="compNode" presStyleCnt="0"/>
      <dgm:spPr/>
    </dgm:pt>
    <dgm:pt modelId="{90F70456-547F-406F-9AC4-B4BE4AD22065}" type="pres">
      <dgm:prSet presAssocID="{829E31B8-C0E3-4C21-9142-7ECC26769225}" presName="bgRect" presStyleLbl="bgShp" presStyleIdx="0" presStyleCnt="3"/>
      <dgm:spPr/>
    </dgm:pt>
    <dgm:pt modelId="{A234878B-17B2-41F7-B08A-500824498932}" type="pres">
      <dgm:prSet presAssocID="{829E31B8-C0E3-4C21-9142-7ECC26769225}"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Sustainability"/>
        </a:ext>
      </dgm:extLst>
    </dgm:pt>
    <dgm:pt modelId="{D84503EA-6ADB-424C-BC01-28A0DD0E9A85}" type="pres">
      <dgm:prSet presAssocID="{829E31B8-C0E3-4C21-9142-7ECC26769225}" presName="spaceRect" presStyleCnt="0"/>
      <dgm:spPr/>
    </dgm:pt>
    <dgm:pt modelId="{116985A2-9835-4EFD-B859-BBD8B004B0E6}" type="pres">
      <dgm:prSet presAssocID="{829E31B8-C0E3-4C21-9142-7ECC26769225}" presName="parTx" presStyleLbl="revTx" presStyleIdx="0" presStyleCnt="3">
        <dgm:presLayoutVars>
          <dgm:chMax val="0"/>
          <dgm:chPref val="0"/>
        </dgm:presLayoutVars>
      </dgm:prSet>
      <dgm:spPr/>
    </dgm:pt>
    <dgm:pt modelId="{02BD2B12-78C3-4DCE-AD83-D9F57D02CD1A}" type="pres">
      <dgm:prSet presAssocID="{31D3DF1E-E445-4EF7-8DD7-92E277DEFA98}" presName="sibTrans" presStyleCnt="0"/>
      <dgm:spPr/>
    </dgm:pt>
    <dgm:pt modelId="{6C0F31CD-5632-4934-B015-259793FBAB8A}" type="pres">
      <dgm:prSet presAssocID="{2B3115AF-6475-4798-9790-3CB25C78B4BB}" presName="compNode" presStyleCnt="0"/>
      <dgm:spPr/>
    </dgm:pt>
    <dgm:pt modelId="{5AA90A20-20D5-4379-8F3A-8CA782F3578C}" type="pres">
      <dgm:prSet presAssocID="{2B3115AF-6475-4798-9790-3CB25C78B4BB}" presName="bgRect" presStyleLbl="bgShp" presStyleIdx="1" presStyleCnt="3"/>
      <dgm:spPr/>
    </dgm:pt>
    <dgm:pt modelId="{0E15AE0B-DE21-4C58-AD88-745D9EA0290E}" type="pres">
      <dgm:prSet presAssocID="{2B3115AF-6475-4798-9790-3CB25C78B4B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Forest scene"/>
        </a:ext>
      </dgm:extLst>
    </dgm:pt>
    <dgm:pt modelId="{8BDA0A19-9C13-4FEB-ACF6-941DEB896988}" type="pres">
      <dgm:prSet presAssocID="{2B3115AF-6475-4798-9790-3CB25C78B4BB}" presName="spaceRect" presStyleCnt="0"/>
      <dgm:spPr/>
    </dgm:pt>
    <dgm:pt modelId="{D8A51BD5-12C9-4832-BE47-0F833FC9D867}" type="pres">
      <dgm:prSet presAssocID="{2B3115AF-6475-4798-9790-3CB25C78B4BB}" presName="parTx" presStyleLbl="revTx" presStyleIdx="1" presStyleCnt="3">
        <dgm:presLayoutVars>
          <dgm:chMax val="0"/>
          <dgm:chPref val="0"/>
        </dgm:presLayoutVars>
      </dgm:prSet>
      <dgm:spPr/>
    </dgm:pt>
    <dgm:pt modelId="{297AA590-2388-4988-A276-D420B2EF57A6}" type="pres">
      <dgm:prSet presAssocID="{12286A5D-FFA9-4266-9A1E-ADCBF9899C8E}" presName="sibTrans" presStyleCnt="0"/>
      <dgm:spPr/>
    </dgm:pt>
    <dgm:pt modelId="{969976D3-7407-4F9B-9DA3-B970525DD193}" type="pres">
      <dgm:prSet presAssocID="{16E93150-ACCC-464F-9662-102C96CAE147}" presName="compNode" presStyleCnt="0"/>
      <dgm:spPr/>
    </dgm:pt>
    <dgm:pt modelId="{07670B94-A6AF-402F-9D3A-71E87EE142DF}" type="pres">
      <dgm:prSet presAssocID="{16E93150-ACCC-464F-9662-102C96CAE147}" presName="bgRect" presStyleLbl="bgShp" presStyleIdx="2" presStyleCnt="3"/>
      <dgm:spPr/>
    </dgm:pt>
    <dgm:pt modelId="{9EE72E16-4533-4AC6-864B-3579B4BD6E55}" type="pres">
      <dgm:prSet presAssocID="{16E93150-ACCC-464F-9662-102C96CAE147}"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Deciduous tree"/>
        </a:ext>
      </dgm:extLst>
    </dgm:pt>
    <dgm:pt modelId="{7440521C-F40D-418E-8714-90384AA111A9}" type="pres">
      <dgm:prSet presAssocID="{16E93150-ACCC-464F-9662-102C96CAE147}" presName="spaceRect" presStyleCnt="0"/>
      <dgm:spPr/>
    </dgm:pt>
    <dgm:pt modelId="{C32E8347-18C0-41DF-B107-4D206A8799DB}" type="pres">
      <dgm:prSet presAssocID="{16E93150-ACCC-464F-9662-102C96CAE147}" presName="parTx" presStyleLbl="revTx" presStyleIdx="2" presStyleCnt="3">
        <dgm:presLayoutVars>
          <dgm:chMax val="0"/>
          <dgm:chPref val="0"/>
        </dgm:presLayoutVars>
      </dgm:prSet>
      <dgm:spPr/>
    </dgm:pt>
  </dgm:ptLst>
  <dgm:cxnLst>
    <dgm:cxn modelId="{6468CB1F-8AD4-43F6-89DA-0EDEF0CC2D4C}" srcId="{41BA9D84-BAF7-435F-8C6B-38E9471675B8}" destId="{829E31B8-C0E3-4C21-9142-7ECC26769225}" srcOrd="0" destOrd="0" parTransId="{B2233D1E-E5E0-4720-9D38-024288A03BA1}" sibTransId="{31D3DF1E-E445-4EF7-8DD7-92E277DEFA98}"/>
    <dgm:cxn modelId="{92DE512A-5958-445A-BFA2-A37D12CF48BD}" srcId="{41BA9D84-BAF7-435F-8C6B-38E9471675B8}" destId="{2B3115AF-6475-4798-9790-3CB25C78B4BB}" srcOrd="1" destOrd="0" parTransId="{8B386929-8CB8-41E2-A96F-D52DCC47EFDA}" sibTransId="{12286A5D-FFA9-4266-9A1E-ADCBF9899C8E}"/>
    <dgm:cxn modelId="{39B90948-B134-451F-BE76-03D089DACE5B}" srcId="{41BA9D84-BAF7-435F-8C6B-38E9471675B8}" destId="{16E93150-ACCC-464F-9662-102C96CAE147}" srcOrd="2" destOrd="0" parTransId="{887EA51A-112C-426B-8A37-D12DE3DFF6A8}" sibTransId="{30399DFB-E244-4504-B0C3-80FDB922CDD6}"/>
    <dgm:cxn modelId="{7DB04BA7-606A-48E1-B6D5-275F90089A59}" type="presOf" srcId="{2B3115AF-6475-4798-9790-3CB25C78B4BB}" destId="{D8A51BD5-12C9-4832-BE47-0F833FC9D867}" srcOrd="0" destOrd="0" presId="urn:microsoft.com/office/officeart/2018/2/layout/IconVerticalSolidList"/>
    <dgm:cxn modelId="{F52223B8-3E07-4279-8884-F34F928524E9}" type="presOf" srcId="{16E93150-ACCC-464F-9662-102C96CAE147}" destId="{C32E8347-18C0-41DF-B107-4D206A8799DB}" srcOrd="0" destOrd="0" presId="urn:microsoft.com/office/officeart/2018/2/layout/IconVerticalSolidList"/>
    <dgm:cxn modelId="{0E3E37CD-19DF-4D72-8F97-31401F67F5D5}" type="presOf" srcId="{829E31B8-C0E3-4C21-9142-7ECC26769225}" destId="{116985A2-9835-4EFD-B859-BBD8B004B0E6}" srcOrd="0" destOrd="0" presId="urn:microsoft.com/office/officeart/2018/2/layout/IconVerticalSolidList"/>
    <dgm:cxn modelId="{E09F77F8-39D9-4CC5-B9DF-E43F826402FD}" type="presOf" srcId="{41BA9D84-BAF7-435F-8C6B-38E9471675B8}" destId="{DE7045BE-F9B8-4D80-9582-E86C25CCB530}" srcOrd="0" destOrd="0" presId="urn:microsoft.com/office/officeart/2018/2/layout/IconVerticalSolidList"/>
    <dgm:cxn modelId="{B2BB27C1-BE72-4894-B334-468E16CA48EE}" type="presParOf" srcId="{DE7045BE-F9B8-4D80-9582-E86C25CCB530}" destId="{05228FE9-653A-43BF-A7D6-6B3342710039}" srcOrd="0" destOrd="0" presId="urn:microsoft.com/office/officeart/2018/2/layout/IconVerticalSolidList"/>
    <dgm:cxn modelId="{D788988B-7648-429E-A579-78055343CDA5}" type="presParOf" srcId="{05228FE9-653A-43BF-A7D6-6B3342710039}" destId="{90F70456-547F-406F-9AC4-B4BE4AD22065}" srcOrd="0" destOrd="0" presId="urn:microsoft.com/office/officeart/2018/2/layout/IconVerticalSolidList"/>
    <dgm:cxn modelId="{EA5ED7F0-F0DF-4D77-BF3E-DB6106595E12}" type="presParOf" srcId="{05228FE9-653A-43BF-A7D6-6B3342710039}" destId="{A234878B-17B2-41F7-B08A-500824498932}" srcOrd="1" destOrd="0" presId="urn:microsoft.com/office/officeart/2018/2/layout/IconVerticalSolidList"/>
    <dgm:cxn modelId="{DE9F55FB-5213-4860-B864-484941D81024}" type="presParOf" srcId="{05228FE9-653A-43BF-A7D6-6B3342710039}" destId="{D84503EA-6ADB-424C-BC01-28A0DD0E9A85}" srcOrd="2" destOrd="0" presId="urn:microsoft.com/office/officeart/2018/2/layout/IconVerticalSolidList"/>
    <dgm:cxn modelId="{64C2DB6C-FB03-41DB-BDBC-94F532CEF360}" type="presParOf" srcId="{05228FE9-653A-43BF-A7D6-6B3342710039}" destId="{116985A2-9835-4EFD-B859-BBD8B004B0E6}" srcOrd="3" destOrd="0" presId="urn:microsoft.com/office/officeart/2018/2/layout/IconVerticalSolidList"/>
    <dgm:cxn modelId="{624B9E10-FF84-40E8-8E5D-868533B479FA}" type="presParOf" srcId="{DE7045BE-F9B8-4D80-9582-E86C25CCB530}" destId="{02BD2B12-78C3-4DCE-AD83-D9F57D02CD1A}" srcOrd="1" destOrd="0" presId="urn:microsoft.com/office/officeart/2018/2/layout/IconVerticalSolidList"/>
    <dgm:cxn modelId="{698F2894-7645-4691-8964-008FD9AC2325}" type="presParOf" srcId="{DE7045BE-F9B8-4D80-9582-E86C25CCB530}" destId="{6C0F31CD-5632-4934-B015-259793FBAB8A}" srcOrd="2" destOrd="0" presId="urn:microsoft.com/office/officeart/2018/2/layout/IconVerticalSolidList"/>
    <dgm:cxn modelId="{BBB7E971-2391-475A-8B94-47702748CFF4}" type="presParOf" srcId="{6C0F31CD-5632-4934-B015-259793FBAB8A}" destId="{5AA90A20-20D5-4379-8F3A-8CA782F3578C}" srcOrd="0" destOrd="0" presId="urn:microsoft.com/office/officeart/2018/2/layout/IconVerticalSolidList"/>
    <dgm:cxn modelId="{51238426-DC95-4BAB-B067-D3D907F30D99}" type="presParOf" srcId="{6C0F31CD-5632-4934-B015-259793FBAB8A}" destId="{0E15AE0B-DE21-4C58-AD88-745D9EA0290E}" srcOrd="1" destOrd="0" presId="urn:microsoft.com/office/officeart/2018/2/layout/IconVerticalSolidList"/>
    <dgm:cxn modelId="{EF3000F1-B66C-4BB7-B1C8-7218D8A84C80}" type="presParOf" srcId="{6C0F31CD-5632-4934-B015-259793FBAB8A}" destId="{8BDA0A19-9C13-4FEB-ACF6-941DEB896988}" srcOrd="2" destOrd="0" presId="urn:microsoft.com/office/officeart/2018/2/layout/IconVerticalSolidList"/>
    <dgm:cxn modelId="{F15AC5CC-2F00-4929-91DF-E9F81A5AEC7C}" type="presParOf" srcId="{6C0F31CD-5632-4934-B015-259793FBAB8A}" destId="{D8A51BD5-12C9-4832-BE47-0F833FC9D867}" srcOrd="3" destOrd="0" presId="urn:microsoft.com/office/officeart/2018/2/layout/IconVerticalSolidList"/>
    <dgm:cxn modelId="{D7C52354-7A49-40D1-B180-E24992BFCE6B}" type="presParOf" srcId="{DE7045BE-F9B8-4D80-9582-E86C25CCB530}" destId="{297AA590-2388-4988-A276-D420B2EF57A6}" srcOrd="3" destOrd="0" presId="urn:microsoft.com/office/officeart/2018/2/layout/IconVerticalSolidList"/>
    <dgm:cxn modelId="{0206F9A9-66F0-4E86-A33A-870C98CF2783}" type="presParOf" srcId="{DE7045BE-F9B8-4D80-9582-E86C25CCB530}" destId="{969976D3-7407-4F9B-9DA3-B970525DD193}" srcOrd="4" destOrd="0" presId="urn:microsoft.com/office/officeart/2018/2/layout/IconVerticalSolidList"/>
    <dgm:cxn modelId="{ECA18669-64E4-41B8-90A1-8C329DC54E4C}" type="presParOf" srcId="{969976D3-7407-4F9B-9DA3-B970525DD193}" destId="{07670B94-A6AF-402F-9D3A-71E87EE142DF}" srcOrd="0" destOrd="0" presId="urn:microsoft.com/office/officeart/2018/2/layout/IconVerticalSolidList"/>
    <dgm:cxn modelId="{F14F184F-DAA9-48DE-994E-13DED9F24234}" type="presParOf" srcId="{969976D3-7407-4F9B-9DA3-B970525DD193}" destId="{9EE72E16-4533-4AC6-864B-3579B4BD6E55}" srcOrd="1" destOrd="0" presId="urn:microsoft.com/office/officeart/2018/2/layout/IconVerticalSolidList"/>
    <dgm:cxn modelId="{080E4345-14A7-4D91-BF2A-B701F3E3272C}" type="presParOf" srcId="{969976D3-7407-4F9B-9DA3-B970525DD193}" destId="{7440521C-F40D-418E-8714-90384AA111A9}" srcOrd="2" destOrd="0" presId="urn:microsoft.com/office/officeart/2018/2/layout/IconVerticalSolidList"/>
    <dgm:cxn modelId="{F7A38FAA-7428-4740-A050-836EDD918E13}" type="presParOf" srcId="{969976D3-7407-4F9B-9DA3-B970525DD193}" destId="{C32E8347-18C0-41DF-B107-4D206A8799D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5B38EB7-3135-41AA-8BE0-A49C2A342B71}"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EAFC88AD-FB2D-49C3-9C0C-5DB3E9B46B17}">
      <dgm:prSet/>
      <dgm:spPr/>
      <dgm:t>
        <a:bodyPr/>
        <a:lstStyle/>
        <a:p>
          <a:pPr>
            <a:lnSpc>
              <a:spcPct val="100000"/>
            </a:lnSpc>
          </a:pPr>
          <a:r>
            <a:rPr lang="en-US" b="1"/>
            <a:t>Data Collection</a:t>
          </a:r>
          <a:endParaRPr lang="en-US"/>
        </a:p>
      </dgm:t>
    </dgm:pt>
    <dgm:pt modelId="{0C477DC4-4055-4247-BFA9-AFD0AFCFEAEE}" type="parTrans" cxnId="{F4D2A54B-B8A7-40CB-A76D-7C9B64CED569}">
      <dgm:prSet/>
      <dgm:spPr/>
      <dgm:t>
        <a:bodyPr/>
        <a:lstStyle/>
        <a:p>
          <a:endParaRPr lang="en-US"/>
        </a:p>
      </dgm:t>
    </dgm:pt>
    <dgm:pt modelId="{F66FBC20-88F5-447C-B726-ADD878A3A689}" type="sibTrans" cxnId="{F4D2A54B-B8A7-40CB-A76D-7C9B64CED569}">
      <dgm:prSet/>
      <dgm:spPr/>
      <dgm:t>
        <a:bodyPr/>
        <a:lstStyle/>
        <a:p>
          <a:endParaRPr lang="en-US"/>
        </a:p>
      </dgm:t>
    </dgm:pt>
    <dgm:pt modelId="{CC557007-D58F-4254-BEB0-CCB8F966F016}">
      <dgm:prSet/>
      <dgm:spPr/>
      <dgm:t>
        <a:bodyPr/>
        <a:lstStyle/>
        <a:p>
          <a:pPr algn="just">
            <a:lnSpc>
              <a:spcPct val="100000"/>
            </a:lnSpc>
          </a:pPr>
          <a:r>
            <a:rPr lang="en-US" b="1" dirty="0"/>
            <a:t>Environmental Data:</a:t>
          </a:r>
          <a:r>
            <a:rPr lang="en-US" dirty="0"/>
            <a:t> Obtain data on soil types, climate, topography, and vegetation. This can include digital elevation models (DEMs), climate data layers, soil maps, and existing vegetation cover maps.</a:t>
          </a:r>
        </a:p>
      </dgm:t>
    </dgm:pt>
    <dgm:pt modelId="{301E5737-4752-4665-8A52-3A3307127F25}" type="parTrans" cxnId="{4691C83E-09EA-4FA4-98B1-843FD0EB82B1}">
      <dgm:prSet/>
      <dgm:spPr/>
      <dgm:t>
        <a:bodyPr/>
        <a:lstStyle/>
        <a:p>
          <a:endParaRPr lang="en-US"/>
        </a:p>
      </dgm:t>
    </dgm:pt>
    <dgm:pt modelId="{5B841E76-29C3-428F-85AF-E402ACCE3ED8}" type="sibTrans" cxnId="{4691C83E-09EA-4FA4-98B1-843FD0EB82B1}">
      <dgm:prSet/>
      <dgm:spPr/>
      <dgm:t>
        <a:bodyPr/>
        <a:lstStyle/>
        <a:p>
          <a:endParaRPr lang="en-US"/>
        </a:p>
      </dgm:t>
    </dgm:pt>
    <dgm:pt modelId="{36054083-0AD4-43B8-A7B2-5B55D3C3C1CC}">
      <dgm:prSet/>
      <dgm:spPr/>
      <dgm:t>
        <a:bodyPr/>
        <a:lstStyle/>
        <a:p>
          <a:pPr algn="just">
            <a:lnSpc>
              <a:spcPct val="100000"/>
            </a:lnSpc>
          </a:pPr>
          <a:r>
            <a:rPr lang="en-US" b="1" dirty="0"/>
            <a:t>Socio-Economic Data:</a:t>
          </a:r>
          <a:r>
            <a:rPr lang="en-US" dirty="0"/>
            <a:t> Gather information on land ownership, land use, population density, and protected areas.</a:t>
          </a:r>
        </a:p>
      </dgm:t>
    </dgm:pt>
    <dgm:pt modelId="{2435BC4F-80E9-414E-B934-F89182830D98}" type="parTrans" cxnId="{1C437CC0-121E-4876-9C7E-45B4075A1AD8}">
      <dgm:prSet/>
      <dgm:spPr/>
      <dgm:t>
        <a:bodyPr/>
        <a:lstStyle/>
        <a:p>
          <a:endParaRPr lang="en-US"/>
        </a:p>
      </dgm:t>
    </dgm:pt>
    <dgm:pt modelId="{D7759D52-DAB2-495D-9A92-2DCADD109C13}" type="sibTrans" cxnId="{1C437CC0-121E-4876-9C7E-45B4075A1AD8}">
      <dgm:prSet/>
      <dgm:spPr/>
      <dgm:t>
        <a:bodyPr/>
        <a:lstStyle/>
        <a:p>
          <a:endParaRPr lang="en-US"/>
        </a:p>
      </dgm:t>
    </dgm:pt>
    <dgm:pt modelId="{5F4B4B29-0479-4A26-BDD6-D77D7D77568C}">
      <dgm:prSet/>
      <dgm:spPr/>
      <dgm:t>
        <a:bodyPr/>
        <a:lstStyle/>
        <a:p>
          <a:pPr algn="just">
            <a:lnSpc>
              <a:spcPct val="100000"/>
            </a:lnSpc>
          </a:pPr>
          <a:r>
            <a:rPr lang="en-US" b="1" dirty="0"/>
            <a:t>Satellite Imagery and Remote Sensing Data:</a:t>
          </a:r>
          <a:r>
            <a:rPr lang="en-US" dirty="0"/>
            <a:t> Use high-resolution satellite imagery and remote sensing data to analyze current land cover and identify potential reforestation areas.</a:t>
          </a:r>
        </a:p>
      </dgm:t>
    </dgm:pt>
    <dgm:pt modelId="{C2CFBEC5-4741-44B0-89FB-D8160EAE535C}" type="parTrans" cxnId="{0E856911-5839-4E6D-B312-B30F9EE38572}">
      <dgm:prSet/>
      <dgm:spPr/>
      <dgm:t>
        <a:bodyPr/>
        <a:lstStyle/>
        <a:p>
          <a:endParaRPr lang="en-US"/>
        </a:p>
      </dgm:t>
    </dgm:pt>
    <dgm:pt modelId="{53DD771B-637A-493E-B538-B280AC98A52E}" type="sibTrans" cxnId="{0E856911-5839-4E6D-B312-B30F9EE38572}">
      <dgm:prSet/>
      <dgm:spPr/>
      <dgm:t>
        <a:bodyPr/>
        <a:lstStyle/>
        <a:p>
          <a:endParaRPr lang="en-US"/>
        </a:p>
      </dgm:t>
    </dgm:pt>
    <dgm:pt modelId="{DF68B84B-9EEA-4B90-80C1-E17EDD12363A}" type="pres">
      <dgm:prSet presAssocID="{75B38EB7-3135-41AA-8BE0-A49C2A342B71}" presName="root" presStyleCnt="0">
        <dgm:presLayoutVars>
          <dgm:dir/>
          <dgm:resizeHandles val="exact"/>
        </dgm:presLayoutVars>
      </dgm:prSet>
      <dgm:spPr/>
    </dgm:pt>
    <dgm:pt modelId="{293199B0-1079-4F2E-B3EB-ADD2ECEE8C7A}" type="pres">
      <dgm:prSet presAssocID="{EAFC88AD-FB2D-49C3-9C0C-5DB3E9B46B17}" presName="compNode" presStyleCnt="0"/>
      <dgm:spPr/>
    </dgm:pt>
    <dgm:pt modelId="{EB005D27-0546-4045-A058-61B9C22DF698}" type="pres">
      <dgm:prSet presAssocID="{EAFC88AD-FB2D-49C3-9C0C-5DB3E9B46B17}" presName="bgRect" presStyleLbl="bgShp" presStyleIdx="0" presStyleCnt="4"/>
      <dgm:spPr/>
    </dgm:pt>
    <dgm:pt modelId="{FAF54583-25E7-4BC0-8C56-9CA976B58137}" type="pres">
      <dgm:prSet presAssocID="{EAFC88AD-FB2D-49C3-9C0C-5DB3E9B46B17}"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atabase"/>
        </a:ext>
      </dgm:extLst>
    </dgm:pt>
    <dgm:pt modelId="{BA9CE8D7-D462-41BB-ABFE-1F8476440EC9}" type="pres">
      <dgm:prSet presAssocID="{EAFC88AD-FB2D-49C3-9C0C-5DB3E9B46B17}" presName="spaceRect" presStyleCnt="0"/>
      <dgm:spPr/>
    </dgm:pt>
    <dgm:pt modelId="{ED462DED-3C26-4566-9013-76B2A2A79F6D}" type="pres">
      <dgm:prSet presAssocID="{EAFC88AD-FB2D-49C3-9C0C-5DB3E9B46B17}" presName="parTx" presStyleLbl="revTx" presStyleIdx="0" presStyleCnt="4">
        <dgm:presLayoutVars>
          <dgm:chMax val="0"/>
          <dgm:chPref val="0"/>
        </dgm:presLayoutVars>
      </dgm:prSet>
      <dgm:spPr/>
    </dgm:pt>
    <dgm:pt modelId="{B5FDF2DD-62A0-4376-9500-4B0CAE56F2E1}" type="pres">
      <dgm:prSet presAssocID="{F66FBC20-88F5-447C-B726-ADD878A3A689}" presName="sibTrans" presStyleCnt="0"/>
      <dgm:spPr/>
    </dgm:pt>
    <dgm:pt modelId="{6541CEA3-C1FB-46B0-9246-ADCA42B037F3}" type="pres">
      <dgm:prSet presAssocID="{CC557007-D58F-4254-BEB0-CCB8F966F016}" presName="compNode" presStyleCnt="0"/>
      <dgm:spPr/>
    </dgm:pt>
    <dgm:pt modelId="{7B7CA228-A4C8-418C-8B19-780188E8B38E}" type="pres">
      <dgm:prSet presAssocID="{CC557007-D58F-4254-BEB0-CCB8F966F016}" presName="bgRect" presStyleLbl="bgShp" presStyleIdx="1" presStyleCnt="4"/>
      <dgm:spPr/>
    </dgm:pt>
    <dgm:pt modelId="{168A57F1-EA3B-4686-A8AD-51CEB0A9832D}" type="pres">
      <dgm:prSet presAssocID="{CC557007-D58F-4254-BEB0-CCB8F966F016}"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untains"/>
        </a:ext>
      </dgm:extLst>
    </dgm:pt>
    <dgm:pt modelId="{D1F704EA-BBEE-4E73-BE97-0A87B738C707}" type="pres">
      <dgm:prSet presAssocID="{CC557007-D58F-4254-BEB0-CCB8F966F016}" presName="spaceRect" presStyleCnt="0"/>
      <dgm:spPr/>
    </dgm:pt>
    <dgm:pt modelId="{A39FF9CA-5C9A-418B-AAAE-7580D8EAA58B}" type="pres">
      <dgm:prSet presAssocID="{CC557007-D58F-4254-BEB0-CCB8F966F016}" presName="parTx" presStyleLbl="revTx" presStyleIdx="1" presStyleCnt="4">
        <dgm:presLayoutVars>
          <dgm:chMax val="0"/>
          <dgm:chPref val="0"/>
        </dgm:presLayoutVars>
      </dgm:prSet>
      <dgm:spPr/>
    </dgm:pt>
    <dgm:pt modelId="{EBBC67AE-0E14-401B-A2BA-1F28D3F488D2}" type="pres">
      <dgm:prSet presAssocID="{5B841E76-29C3-428F-85AF-E402ACCE3ED8}" presName="sibTrans" presStyleCnt="0"/>
      <dgm:spPr/>
    </dgm:pt>
    <dgm:pt modelId="{8741ECCA-EB2C-4129-8C74-DECD96C88B9E}" type="pres">
      <dgm:prSet presAssocID="{36054083-0AD4-43B8-A7B2-5B55D3C3C1CC}" presName="compNode" presStyleCnt="0"/>
      <dgm:spPr/>
    </dgm:pt>
    <dgm:pt modelId="{43127166-C4EC-4EFC-AF77-07F4DEA25880}" type="pres">
      <dgm:prSet presAssocID="{36054083-0AD4-43B8-A7B2-5B55D3C3C1CC}" presName="bgRect" presStyleLbl="bgShp" presStyleIdx="2" presStyleCnt="4"/>
      <dgm:spPr/>
    </dgm:pt>
    <dgm:pt modelId="{3939CE5B-07D4-4065-B39D-E77DC25AD1BC}" type="pres">
      <dgm:prSet presAssocID="{36054083-0AD4-43B8-A7B2-5B55D3C3C1CC}"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uburban scene"/>
        </a:ext>
      </dgm:extLst>
    </dgm:pt>
    <dgm:pt modelId="{61F7052E-285F-4927-AB3B-6EB2D5C87175}" type="pres">
      <dgm:prSet presAssocID="{36054083-0AD4-43B8-A7B2-5B55D3C3C1CC}" presName="spaceRect" presStyleCnt="0"/>
      <dgm:spPr/>
    </dgm:pt>
    <dgm:pt modelId="{7F965103-46B6-4D39-9973-ED7259F77C14}" type="pres">
      <dgm:prSet presAssocID="{36054083-0AD4-43B8-A7B2-5B55D3C3C1CC}" presName="parTx" presStyleLbl="revTx" presStyleIdx="2" presStyleCnt="4">
        <dgm:presLayoutVars>
          <dgm:chMax val="0"/>
          <dgm:chPref val="0"/>
        </dgm:presLayoutVars>
      </dgm:prSet>
      <dgm:spPr/>
    </dgm:pt>
    <dgm:pt modelId="{9DDAFD1F-648D-4600-A516-10C19B41C73E}" type="pres">
      <dgm:prSet presAssocID="{D7759D52-DAB2-495D-9A92-2DCADD109C13}" presName="sibTrans" presStyleCnt="0"/>
      <dgm:spPr/>
    </dgm:pt>
    <dgm:pt modelId="{3AD7FFDF-5A49-4F14-B30E-8E4811ED46C7}" type="pres">
      <dgm:prSet presAssocID="{5F4B4B29-0479-4A26-BDD6-D77D7D77568C}" presName="compNode" presStyleCnt="0"/>
      <dgm:spPr/>
    </dgm:pt>
    <dgm:pt modelId="{B74C9A8A-B698-4E58-AE21-E9CDEA00B663}" type="pres">
      <dgm:prSet presAssocID="{5F4B4B29-0479-4A26-BDD6-D77D7D77568C}" presName="bgRect" presStyleLbl="bgShp" presStyleIdx="3" presStyleCnt="4"/>
      <dgm:spPr/>
    </dgm:pt>
    <dgm:pt modelId="{BA86EBE1-9843-448D-A232-4CC716E49E08}" type="pres">
      <dgm:prSet presAssocID="{5F4B4B29-0479-4A26-BDD6-D77D7D77568C}"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atellite"/>
        </a:ext>
      </dgm:extLst>
    </dgm:pt>
    <dgm:pt modelId="{F31EA006-9330-4918-855A-92352DB05AC1}" type="pres">
      <dgm:prSet presAssocID="{5F4B4B29-0479-4A26-BDD6-D77D7D77568C}" presName="spaceRect" presStyleCnt="0"/>
      <dgm:spPr/>
    </dgm:pt>
    <dgm:pt modelId="{0B764E39-4DBE-4C55-A559-F7F794C54A79}" type="pres">
      <dgm:prSet presAssocID="{5F4B4B29-0479-4A26-BDD6-D77D7D77568C}" presName="parTx" presStyleLbl="revTx" presStyleIdx="3" presStyleCnt="4">
        <dgm:presLayoutVars>
          <dgm:chMax val="0"/>
          <dgm:chPref val="0"/>
        </dgm:presLayoutVars>
      </dgm:prSet>
      <dgm:spPr/>
    </dgm:pt>
  </dgm:ptLst>
  <dgm:cxnLst>
    <dgm:cxn modelId="{0E856911-5839-4E6D-B312-B30F9EE38572}" srcId="{75B38EB7-3135-41AA-8BE0-A49C2A342B71}" destId="{5F4B4B29-0479-4A26-BDD6-D77D7D77568C}" srcOrd="3" destOrd="0" parTransId="{C2CFBEC5-4741-44B0-89FB-D8160EAE535C}" sibTransId="{53DD771B-637A-493E-B538-B280AC98A52E}"/>
    <dgm:cxn modelId="{89A4741E-ED06-4DDE-AFC8-DF6458CA18C1}" type="presOf" srcId="{36054083-0AD4-43B8-A7B2-5B55D3C3C1CC}" destId="{7F965103-46B6-4D39-9973-ED7259F77C14}" srcOrd="0" destOrd="0" presId="urn:microsoft.com/office/officeart/2018/2/layout/IconVerticalSolidList"/>
    <dgm:cxn modelId="{4691C83E-09EA-4FA4-98B1-843FD0EB82B1}" srcId="{75B38EB7-3135-41AA-8BE0-A49C2A342B71}" destId="{CC557007-D58F-4254-BEB0-CCB8F966F016}" srcOrd="1" destOrd="0" parTransId="{301E5737-4752-4665-8A52-3A3307127F25}" sibTransId="{5B841E76-29C3-428F-85AF-E402ACCE3ED8}"/>
    <dgm:cxn modelId="{F4D2A54B-B8A7-40CB-A76D-7C9B64CED569}" srcId="{75B38EB7-3135-41AA-8BE0-A49C2A342B71}" destId="{EAFC88AD-FB2D-49C3-9C0C-5DB3E9B46B17}" srcOrd="0" destOrd="0" parTransId="{0C477DC4-4055-4247-BFA9-AFD0AFCFEAEE}" sibTransId="{F66FBC20-88F5-447C-B726-ADD878A3A689}"/>
    <dgm:cxn modelId="{EC1E1AAD-6370-4D3B-A91E-FF5EEEF7C405}" type="presOf" srcId="{EAFC88AD-FB2D-49C3-9C0C-5DB3E9B46B17}" destId="{ED462DED-3C26-4566-9013-76B2A2A79F6D}" srcOrd="0" destOrd="0" presId="urn:microsoft.com/office/officeart/2018/2/layout/IconVerticalSolidList"/>
    <dgm:cxn modelId="{1C437CC0-121E-4876-9C7E-45B4075A1AD8}" srcId="{75B38EB7-3135-41AA-8BE0-A49C2A342B71}" destId="{36054083-0AD4-43B8-A7B2-5B55D3C3C1CC}" srcOrd="2" destOrd="0" parTransId="{2435BC4F-80E9-414E-B934-F89182830D98}" sibTransId="{D7759D52-DAB2-495D-9A92-2DCADD109C13}"/>
    <dgm:cxn modelId="{716EE7E2-CFC0-4C8C-B8BB-CB5D983159BC}" type="presOf" srcId="{5F4B4B29-0479-4A26-BDD6-D77D7D77568C}" destId="{0B764E39-4DBE-4C55-A559-F7F794C54A79}" srcOrd="0" destOrd="0" presId="urn:microsoft.com/office/officeart/2018/2/layout/IconVerticalSolidList"/>
    <dgm:cxn modelId="{24FD71E5-E3A1-4F64-89D9-1210D367A7EF}" type="presOf" srcId="{75B38EB7-3135-41AA-8BE0-A49C2A342B71}" destId="{DF68B84B-9EEA-4B90-80C1-E17EDD12363A}" srcOrd="0" destOrd="0" presId="urn:microsoft.com/office/officeart/2018/2/layout/IconVerticalSolidList"/>
    <dgm:cxn modelId="{871734F5-2B17-4B98-B553-3F8237859439}" type="presOf" srcId="{CC557007-D58F-4254-BEB0-CCB8F966F016}" destId="{A39FF9CA-5C9A-418B-AAAE-7580D8EAA58B}" srcOrd="0" destOrd="0" presId="urn:microsoft.com/office/officeart/2018/2/layout/IconVerticalSolidList"/>
    <dgm:cxn modelId="{1E5A9FD0-6611-422A-BF9A-C460ED59CD6D}" type="presParOf" srcId="{DF68B84B-9EEA-4B90-80C1-E17EDD12363A}" destId="{293199B0-1079-4F2E-B3EB-ADD2ECEE8C7A}" srcOrd="0" destOrd="0" presId="urn:microsoft.com/office/officeart/2018/2/layout/IconVerticalSolidList"/>
    <dgm:cxn modelId="{77D3904E-3CF6-439A-B2E2-17B4F7F4DA44}" type="presParOf" srcId="{293199B0-1079-4F2E-B3EB-ADD2ECEE8C7A}" destId="{EB005D27-0546-4045-A058-61B9C22DF698}" srcOrd="0" destOrd="0" presId="urn:microsoft.com/office/officeart/2018/2/layout/IconVerticalSolidList"/>
    <dgm:cxn modelId="{14F5850F-5F85-4297-8B97-070E3722D32F}" type="presParOf" srcId="{293199B0-1079-4F2E-B3EB-ADD2ECEE8C7A}" destId="{FAF54583-25E7-4BC0-8C56-9CA976B58137}" srcOrd="1" destOrd="0" presId="urn:microsoft.com/office/officeart/2018/2/layout/IconVerticalSolidList"/>
    <dgm:cxn modelId="{6087C5CD-0646-4AB0-AE11-6C0C8C20EA51}" type="presParOf" srcId="{293199B0-1079-4F2E-B3EB-ADD2ECEE8C7A}" destId="{BA9CE8D7-D462-41BB-ABFE-1F8476440EC9}" srcOrd="2" destOrd="0" presId="urn:microsoft.com/office/officeart/2018/2/layout/IconVerticalSolidList"/>
    <dgm:cxn modelId="{A314BB1F-3C7F-4946-80CC-F4DBCB8E2D7E}" type="presParOf" srcId="{293199B0-1079-4F2E-B3EB-ADD2ECEE8C7A}" destId="{ED462DED-3C26-4566-9013-76B2A2A79F6D}" srcOrd="3" destOrd="0" presId="urn:microsoft.com/office/officeart/2018/2/layout/IconVerticalSolidList"/>
    <dgm:cxn modelId="{6906BB19-3C71-4A15-B249-78C406645D98}" type="presParOf" srcId="{DF68B84B-9EEA-4B90-80C1-E17EDD12363A}" destId="{B5FDF2DD-62A0-4376-9500-4B0CAE56F2E1}" srcOrd="1" destOrd="0" presId="urn:microsoft.com/office/officeart/2018/2/layout/IconVerticalSolidList"/>
    <dgm:cxn modelId="{F7832D58-2036-47A3-8306-6AA90ABC9A0B}" type="presParOf" srcId="{DF68B84B-9EEA-4B90-80C1-E17EDD12363A}" destId="{6541CEA3-C1FB-46B0-9246-ADCA42B037F3}" srcOrd="2" destOrd="0" presId="urn:microsoft.com/office/officeart/2018/2/layout/IconVerticalSolidList"/>
    <dgm:cxn modelId="{1EC58A39-307F-41DD-A881-EB6537BBE0F5}" type="presParOf" srcId="{6541CEA3-C1FB-46B0-9246-ADCA42B037F3}" destId="{7B7CA228-A4C8-418C-8B19-780188E8B38E}" srcOrd="0" destOrd="0" presId="urn:microsoft.com/office/officeart/2018/2/layout/IconVerticalSolidList"/>
    <dgm:cxn modelId="{48976BF0-3482-4D0E-984E-8DA6808F4D25}" type="presParOf" srcId="{6541CEA3-C1FB-46B0-9246-ADCA42B037F3}" destId="{168A57F1-EA3B-4686-A8AD-51CEB0A9832D}" srcOrd="1" destOrd="0" presId="urn:microsoft.com/office/officeart/2018/2/layout/IconVerticalSolidList"/>
    <dgm:cxn modelId="{74A882AF-2DFD-4801-B604-6009B9AEBCA2}" type="presParOf" srcId="{6541CEA3-C1FB-46B0-9246-ADCA42B037F3}" destId="{D1F704EA-BBEE-4E73-BE97-0A87B738C707}" srcOrd="2" destOrd="0" presId="urn:microsoft.com/office/officeart/2018/2/layout/IconVerticalSolidList"/>
    <dgm:cxn modelId="{6D310939-D63F-4257-A2F1-BE9968EFBEE6}" type="presParOf" srcId="{6541CEA3-C1FB-46B0-9246-ADCA42B037F3}" destId="{A39FF9CA-5C9A-418B-AAAE-7580D8EAA58B}" srcOrd="3" destOrd="0" presId="urn:microsoft.com/office/officeart/2018/2/layout/IconVerticalSolidList"/>
    <dgm:cxn modelId="{18E78113-ED56-4525-B0F3-7CE687426227}" type="presParOf" srcId="{DF68B84B-9EEA-4B90-80C1-E17EDD12363A}" destId="{EBBC67AE-0E14-401B-A2BA-1F28D3F488D2}" srcOrd="3" destOrd="0" presId="urn:microsoft.com/office/officeart/2018/2/layout/IconVerticalSolidList"/>
    <dgm:cxn modelId="{94C898B5-BDAB-4972-8818-E3D31E366BE9}" type="presParOf" srcId="{DF68B84B-9EEA-4B90-80C1-E17EDD12363A}" destId="{8741ECCA-EB2C-4129-8C74-DECD96C88B9E}" srcOrd="4" destOrd="0" presId="urn:microsoft.com/office/officeart/2018/2/layout/IconVerticalSolidList"/>
    <dgm:cxn modelId="{B3F6FF35-BA67-4DFE-8DB6-2ADD782DFDD4}" type="presParOf" srcId="{8741ECCA-EB2C-4129-8C74-DECD96C88B9E}" destId="{43127166-C4EC-4EFC-AF77-07F4DEA25880}" srcOrd="0" destOrd="0" presId="urn:microsoft.com/office/officeart/2018/2/layout/IconVerticalSolidList"/>
    <dgm:cxn modelId="{87E524FD-A990-42B6-A711-E5781B2F3288}" type="presParOf" srcId="{8741ECCA-EB2C-4129-8C74-DECD96C88B9E}" destId="{3939CE5B-07D4-4065-B39D-E77DC25AD1BC}" srcOrd="1" destOrd="0" presId="urn:microsoft.com/office/officeart/2018/2/layout/IconVerticalSolidList"/>
    <dgm:cxn modelId="{6A700A06-E1FB-4242-8966-169B482D8BB2}" type="presParOf" srcId="{8741ECCA-EB2C-4129-8C74-DECD96C88B9E}" destId="{61F7052E-285F-4927-AB3B-6EB2D5C87175}" srcOrd="2" destOrd="0" presId="urn:microsoft.com/office/officeart/2018/2/layout/IconVerticalSolidList"/>
    <dgm:cxn modelId="{9B3283B5-0885-4634-B11B-32813531BA92}" type="presParOf" srcId="{8741ECCA-EB2C-4129-8C74-DECD96C88B9E}" destId="{7F965103-46B6-4D39-9973-ED7259F77C14}" srcOrd="3" destOrd="0" presId="urn:microsoft.com/office/officeart/2018/2/layout/IconVerticalSolidList"/>
    <dgm:cxn modelId="{E6640D54-79F3-46B6-8A3D-81D37F2DF023}" type="presParOf" srcId="{DF68B84B-9EEA-4B90-80C1-E17EDD12363A}" destId="{9DDAFD1F-648D-4600-A516-10C19B41C73E}" srcOrd="5" destOrd="0" presId="urn:microsoft.com/office/officeart/2018/2/layout/IconVerticalSolidList"/>
    <dgm:cxn modelId="{5DA4FCAB-4DC5-48A8-905F-78B6FE2BF5EF}" type="presParOf" srcId="{DF68B84B-9EEA-4B90-80C1-E17EDD12363A}" destId="{3AD7FFDF-5A49-4F14-B30E-8E4811ED46C7}" srcOrd="6" destOrd="0" presId="urn:microsoft.com/office/officeart/2018/2/layout/IconVerticalSolidList"/>
    <dgm:cxn modelId="{723267CD-E134-4FC4-9C18-E58D8D78395D}" type="presParOf" srcId="{3AD7FFDF-5A49-4F14-B30E-8E4811ED46C7}" destId="{B74C9A8A-B698-4E58-AE21-E9CDEA00B663}" srcOrd="0" destOrd="0" presId="urn:microsoft.com/office/officeart/2018/2/layout/IconVerticalSolidList"/>
    <dgm:cxn modelId="{68B691D4-42C5-4FD2-A36C-AD18EB9B6D1B}" type="presParOf" srcId="{3AD7FFDF-5A49-4F14-B30E-8E4811ED46C7}" destId="{BA86EBE1-9843-448D-A232-4CC716E49E08}" srcOrd="1" destOrd="0" presId="urn:microsoft.com/office/officeart/2018/2/layout/IconVerticalSolidList"/>
    <dgm:cxn modelId="{3754F836-830E-4E2C-8340-473FDD32354B}" type="presParOf" srcId="{3AD7FFDF-5A49-4F14-B30E-8E4811ED46C7}" destId="{F31EA006-9330-4918-855A-92352DB05AC1}" srcOrd="2" destOrd="0" presId="urn:microsoft.com/office/officeart/2018/2/layout/IconVerticalSolidList"/>
    <dgm:cxn modelId="{4E931EEA-0A19-4D56-81AD-E4972E4F78ED}" type="presParOf" srcId="{3AD7FFDF-5A49-4F14-B30E-8E4811ED46C7}" destId="{0B764E39-4DBE-4C55-A559-F7F794C54A7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8306246-243C-4214-8D1A-DC31D248FE23}"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20B525BD-1D8A-4626-AF89-9BAADDB5CC32}">
      <dgm:prSet/>
      <dgm:spPr/>
      <dgm:t>
        <a:bodyPr/>
        <a:lstStyle/>
        <a:p>
          <a:r>
            <a:rPr lang="en-DM" b="1" i="0" baseline="0"/>
            <a:t>Loading Data:</a:t>
          </a:r>
          <a:r>
            <a:rPr lang="en-DM" b="0" i="0" baseline="0"/>
            <a:t> Import the collected data into QGIS. This includes shapefiles, raster data, and other geospatial formats.</a:t>
          </a:r>
          <a:endParaRPr lang="en-US"/>
        </a:p>
      </dgm:t>
    </dgm:pt>
    <dgm:pt modelId="{C10C439A-70ED-4B4C-969C-A71A71C71536}" type="parTrans" cxnId="{30226548-C08F-4F85-A79C-DA86F5BDD7EE}">
      <dgm:prSet/>
      <dgm:spPr/>
      <dgm:t>
        <a:bodyPr/>
        <a:lstStyle/>
        <a:p>
          <a:endParaRPr lang="en-US"/>
        </a:p>
      </dgm:t>
    </dgm:pt>
    <dgm:pt modelId="{C751F4A9-5CCE-4D19-A680-9638648DA282}" type="sibTrans" cxnId="{30226548-C08F-4F85-A79C-DA86F5BDD7EE}">
      <dgm:prSet/>
      <dgm:spPr/>
      <dgm:t>
        <a:bodyPr/>
        <a:lstStyle/>
        <a:p>
          <a:endParaRPr lang="en-US"/>
        </a:p>
      </dgm:t>
    </dgm:pt>
    <dgm:pt modelId="{2315D5A1-2B21-45D8-BB24-117F451DE49D}">
      <dgm:prSet/>
      <dgm:spPr/>
      <dgm:t>
        <a:bodyPr/>
        <a:lstStyle/>
        <a:p>
          <a:r>
            <a:rPr lang="en-DM" b="1" i="0" baseline="0"/>
            <a:t>Layer Management:</a:t>
          </a:r>
          <a:r>
            <a:rPr lang="en-DM" b="0" i="0" baseline="0"/>
            <a:t> Organize the data into layers for easier management and visualization. Ensure that each layer is properly labelled and categorized. </a:t>
          </a:r>
          <a:endParaRPr lang="en-US"/>
        </a:p>
      </dgm:t>
    </dgm:pt>
    <dgm:pt modelId="{5E6C7F26-D70E-4CBB-9CB0-AFBE69E7C87B}" type="parTrans" cxnId="{3E29E902-344D-46C8-87BA-8AE2D3B4C81D}">
      <dgm:prSet/>
      <dgm:spPr/>
      <dgm:t>
        <a:bodyPr/>
        <a:lstStyle/>
        <a:p>
          <a:endParaRPr lang="en-US"/>
        </a:p>
      </dgm:t>
    </dgm:pt>
    <dgm:pt modelId="{C76FF563-C2F9-4671-A75F-63959ACF8FCF}" type="sibTrans" cxnId="{3E29E902-344D-46C8-87BA-8AE2D3B4C81D}">
      <dgm:prSet/>
      <dgm:spPr/>
      <dgm:t>
        <a:bodyPr/>
        <a:lstStyle/>
        <a:p>
          <a:endParaRPr lang="en-US"/>
        </a:p>
      </dgm:t>
    </dgm:pt>
    <dgm:pt modelId="{7439B53A-26D0-417C-9850-A44331C49DEF}" type="pres">
      <dgm:prSet presAssocID="{E8306246-243C-4214-8D1A-DC31D248FE23}" presName="linear" presStyleCnt="0">
        <dgm:presLayoutVars>
          <dgm:animLvl val="lvl"/>
          <dgm:resizeHandles val="exact"/>
        </dgm:presLayoutVars>
      </dgm:prSet>
      <dgm:spPr/>
    </dgm:pt>
    <dgm:pt modelId="{CE1B18E9-BA8E-4169-8775-B758E541D2FC}" type="pres">
      <dgm:prSet presAssocID="{20B525BD-1D8A-4626-AF89-9BAADDB5CC32}" presName="parentText" presStyleLbl="node1" presStyleIdx="0" presStyleCnt="2">
        <dgm:presLayoutVars>
          <dgm:chMax val="0"/>
          <dgm:bulletEnabled val="1"/>
        </dgm:presLayoutVars>
      </dgm:prSet>
      <dgm:spPr/>
    </dgm:pt>
    <dgm:pt modelId="{9EC052CC-EAC9-4378-B229-D5C1E56F0D0F}" type="pres">
      <dgm:prSet presAssocID="{C751F4A9-5CCE-4D19-A680-9638648DA282}" presName="spacer" presStyleCnt="0"/>
      <dgm:spPr/>
    </dgm:pt>
    <dgm:pt modelId="{EEBEF72D-3569-4EF9-B852-D1E1BCB387E3}" type="pres">
      <dgm:prSet presAssocID="{2315D5A1-2B21-45D8-BB24-117F451DE49D}" presName="parentText" presStyleLbl="node1" presStyleIdx="1" presStyleCnt="2">
        <dgm:presLayoutVars>
          <dgm:chMax val="0"/>
          <dgm:bulletEnabled val="1"/>
        </dgm:presLayoutVars>
      </dgm:prSet>
      <dgm:spPr/>
    </dgm:pt>
  </dgm:ptLst>
  <dgm:cxnLst>
    <dgm:cxn modelId="{3E29E902-344D-46C8-87BA-8AE2D3B4C81D}" srcId="{E8306246-243C-4214-8D1A-DC31D248FE23}" destId="{2315D5A1-2B21-45D8-BB24-117F451DE49D}" srcOrd="1" destOrd="0" parTransId="{5E6C7F26-D70E-4CBB-9CB0-AFBE69E7C87B}" sibTransId="{C76FF563-C2F9-4671-A75F-63959ACF8FCF}"/>
    <dgm:cxn modelId="{D0EFB12E-1EF4-48F3-9558-C93C84589F18}" type="presOf" srcId="{20B525BD-1D8A-4626-AF89-9BAADDB5CC32}" destId="{CE1B18E9-BA8E-4169-8775-B758E541D2FC}" srcOrd="0" destOrd="0" presId="urn:microsoft.com/office/officeart/2005/8/layout/vList2"/>
    <dgm:cxn modelId="{30226548-C08F-4F85-A79C-DA86F5BDD7EE}" srcId="{E8306246-243C-4214-8D1A-DC31D248FE23}" destId="{20B525BD-1D8A-4626-AF89-9BAADDB5CC32}" srcOrd="0" destOrd="0" parTransId="{C10C439A-70ED-4B4C-969C-A71A71C71536}" sibTransId="{C751F4A9-5CCE-4D19-A680-9638648DA282}"/>
    <dgm:cxn modelId="{8374FF84-EBCF-433F-80A9-AD821D6C1A79}" type="presOf" srcId="{E8306246-243C-4214-8D1A-DC31D248FE23}" destId="{7439B53A-26D0-417C-9850-A44331C49DEF}" srcOrd="0" destOrd="0" presId="urn:microsoft.com/office/officeart/2005/8/layout/vList2"/>
    <dgm:cxn modelId="{05C301BA-8221-42F2-B52D-7DE541DE7866}" type="presOf" srcId="{2315D5A1-2B21-45D8-BB24-117F451DE49D}" destId="{EEBEF72D-3569-4EF9-B852-D1E1BCB387E3}" srcOrd="0" destOrd="0" presId="urn:microsoft.com/office/officeart/2005/8/layout/vList2"/>
    <dgm:cxn modelId="{8B24E1E2-056B-4E77-BBBA-8A8ED8EFCF28}" type="presParOf" srcId="{7439B53A-26D0-417C-9850-A44331C49DEF}" destId="{CE1B18E9-BA8E-4169-8775-B758E541D2FC}" srcOrd="0" destOrd="0" presId="urn:microsoft.com/office/officeart/2005/8/layout/vList2"/>
    <dgm:cxn modelId="{BF5DE178-987E-48AE-870F-02BDBE7A7CBD}" type="presParOf" srcId="{7439B53A-26D0-417C-9850-A44331C49DEF}" destId="{9EC052CC-EAC9-4378-B229-D5C1E56F0D0F}" srcOrd="1" destOrd="0" presId="urn:microsoft.com/office/officeart/2005/8/layout/vList2"/>
    <dgm:cxn modelId="{1AE67E0D-05C4-4226-9D7F-6ECCDEF205FD}" type="presParOf" srcId="{7439B53A-26D0-417C-9850-A44331C49DEF}" destId="{EEBEF72D-3569-4EF9-B852-D1E1BCB387E3}"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00B8B9F-1816-4E1B-B360-131829932425}"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31C95AFE-FC4A-4612-8DE8-A36B48234655}">
      <dgm:prSet/>
      <dgm:spPr/>
      <dgm:t>
        <a:bodyPr/>
        <a:lstStyle/>
        <a:p>
          <a:r>
            <a:rPr lang="en-US" b="1"/>
            <a:t>Overlay Analysis:</a:t>
          </a:r>
          <a:r>
            <a:rPr lang="en-US"/>
            <a:t> Use overlay techniques to combine multiple layers of data. For example, overlay soil type, climate, and topography layers to identify areas with suitable conditions for reforestation.</a:t>
          </a:r>
        </a:p>
      </dgm:t>
    </dgm:pt>
    <dgm:pt modelId="{8B461782-B0F5-4DF5-9D20-D404EDD9B9F4}" type="parTrans" cxnId="{37754884-8E54-4E75-A501-12C2D7779695}">
      <dgm:prSet/>
      <dgm:spPr/>
      <dgm:t>
        <a:bodyPr/>
        <a:lstStyle/>
        <a:p>
          <a:endParaRPr lang="en-US"/>
        </a:p>
      </dgm:t>
    </dgm:pt>
    <dgm:pt modelId="{A264D183-E714-4ABD-BB93-C24B10E1637A}" type="sibTrans" cxnId="{37754884-8E54-4E75-A501-12C2D7779695}">
      <dgm:prSet/>
      <dgm:spPr/>
      <dgm:t>
        <a:bodyPr/>
        <a:lstStyle/>
        <a:p>
          <a:endParaRPr lang="en-US"/>
        </a:p>
      </dgm:t>
    </dgm:pt>
    <dgm:pt modelId="{6CCEDF0F-182A-4DCC-BF72-48CA3B230D1A}">
      <dgm:prSet/>
      <dgm:spPr/>
      <dgm:t>
        <a:bodyPr/>
        <a:lstStyle/>
        <a:p>
          <a:r>
            <a:rPr lang="en-US" b="1"/>
            <a:t>Buffer Analysis:</a:t>
          </a:r>
          <a:r>
            <a:rPr lang="en-US"/>
            <a:t> Create buffer zones around protected areas or existing forests to identify potential reforestation sites that can enhance connectivity and biodiversity.</a:t>
          </a:r>
        </a:p>
      </dgm:t>
    </dgm:pt>
    <dgm:pt modelId="{B1AB4117-BA18-468E-BEFC-BF0ED2446123}" type="parTrans" cxnId="{EA78F854-4D29-4943-B1D4-476FB4D94645}">
      <dgm:prSet/>
      <dgm:spPr/>
      <dgm:t>
        <a:bodyPr/>
        <a:lstStyle/>
        <a:p>
          <a:endParaRPr lang="en-US"/>
        </a:p>
      </dgm:t>
    </dgm:pt>
    <dgm:pt modelId="{F28F7A27-4D41-4B20-8F64-CA6BE98D4E05}" type="sibTrans" cxnId="{EA78F854-4D29-4943-B1D4-476FB4D94645}">
      <dgm:prSet/>
      <dgm:spPr/>
      <dgm:t>
        <a:bodyPr/>
        <a:lstStyle/>
        <a:p>
          <a:endParaRPr lang="en-US"/>
        </a:p>
      </dgm:t>
    </dgm:pt>
    <dgm:pt modelId="{A92470B6-1B88-4FB9-B3B6-6F1B725EB1AE}">
      <dgm:prSet/>
      <dgm:spPr/>
      <dgm:t>
        <a:bodyPr/>
        <a:lstStyle/>
        <a:p>
          <a:r>
            <a:rPr lang="en-US" b="1"/>
            <a:t>Slope Analysis:</a:t>
          </a:r>
          <a:r>
            <a:rPr lang="en-US"/>
            <a:t> Utilize the DEM to perform slope analysis. Steep slopes may be unsuitable for reforestation due to erosion risks, while gentle slopes may be ideal.</a:t>
          </a:r>
        </a:p>
      </dgm:t>
    </dgm:pt>
    <dgm:pt modelId="{FCD65C0A-E059-4097-BCE5-1DC9A3458856}" type="parTrans" cxnId="{079000FC-2B71-491F-8C87-0BDEDEFF5A54}">
      <dgm:prSet/>
      <dgm:spPr/>
      <dgm:t>
        <a:bodyPr/>
        <a:lstStyle/>
        <a:p>
          <a:endParaRPr lang="en-US"/>
        </a:p>
      </dgm:t>
    </dgm:pt>
    <dgm:pt modelId="{CA60F131-4358-4646-95D4-BF1B5DFBF01D}" type="sibTrans" cxnId="{079000FC-2B71-491F-8C87-0BDEDEFF5A54}">
      <dgm:prSet/>
      <dgm:spPr/>
      <dgm:t>
        <a:bodyPr/>
        <a:lstStyle/>
        <a:p>
          <a:endParaRPr lang="en-US"/>
        </a:p>
      </dgm:t>
    </dgm:pt>
    <dgm:pt modelId="{F698946E-276F-47E8-BA2A-5BB7D75AD12C}">
      <dgm:prSet/>
      <dgm:spPr/>
      <dgm:t>
        <a:bodyPr/>
        <a:lstStyle/>
        <a:p>
          <a:r>
            <a:rPr lang="en-US" b="1"/>
            <a:t>Proximity Analysis:</a:t>
          </a:r>
          <a:r>
            <a:rPr lang="en-US"/>
            <a:t> Analyze the proximity of potential sites to water sources, roads, and communities to ensure accessibility and sustainability.</a:t>
          </a:r>
        </a:p>
      </dgm:t>
    </dgm:pt>
    <dgm:pt modelId="{C56B31FF-32A9-45B5-8DA2-A4450749508A}" type="parTrans" cxnId="{454180CE-0346-4181-B780-39E56C373C72}">
      <dgm:prSet/>
      <dgm:spPr/>
      <dgm:t>
        <a:bodyPr/>
        <a:lstStyle/>
        <a:p>
          <a:endParaRPr lang="en-US"/>
        </a:p>
      </dgm:t>
    </dgm:pt>
    <dgm:pt modelId="{6502ABBF-50BA-4B53-A112-249932127D13}" type="sibTrans" cxnId="{454180CE-0346-4181-B780-39E56C373C72}">
      <dgm:prSet/>
      <dgm:spPr/>
      <dgm:t>
        <a:bodyPr/>
        <a:lstStyle/>
        <a:p>
          <a:endParaRPr lang="en-US"/>
        </a:p>
      </dgm:t>
    </dgm:pt>
    <dgm:pt modelId="{2F4B309C-B72C-4DC8-885F-9884A564283D}" type="pres">
      <dgm:prSet presAssocID="{700B8B9F-1816-4E1B-B360-131829932425}" presName="linear" presStyleCnt="0">
        <dgm:presLayoutVars>
          <dgm:animLvl val="lvl"/>
          <dgm:resizeHandles val="exact"/>
        </dgm:presLayoutVars>
      </dgm:prSet>
      <dgm:spPr/>
    </dgm:pt>
    <dgm:pt modelId="{B66A625D-3BCE-410C-944C-ED49A3800263}" type="pres">
      <dgm:prSet presAssocID="{31C95AFE-FC4A-4612-8DE8-A36B48234655}" presName="parentText" presStyleLbl="node1" presStyleIdx="0" presStyleCnt="4">
        <dgm:presLayoutVars>
          <dgm:chMax val="0"/>
          <dgm:bulletEnabled val="1"/>
        </dgm:presLayoutVars>
      </dgm:prSet>
      <dgm:spPr/>
    </dgm:pt>
    <dgm:pt modelId="{5CF9C2C3-B631-4AD8-9C4C-95E5EF3BAEAE}" type="pres">
      <dgm:prSet presAssocID="{A264D183-E714-4ABD-BB93-C24B10E1637A}" presName="spacer" presStyleCnt="0"/>
      <dgm:spPr/>
    </dgm:pt>
    <dgm:pt modelId="{8F9E9633-472D-42FC-A54F-E5188AC00B93}" type="pres">
      <dgm:prSet presAssocID="{6CCEDF0F-182A-4DCC-BF72-48CA3B230D1A}" presName="parentText" presStyleLbl="node1" presStyleIdx="1" presStyleCnt="4">
        <dgm:presLayoutVars>
          <dgm:chMax val="0"/>
          <dgm:bulletEnabled val="1"/>
        </dgm:presLayoutVars>
      </dgm:prSet>
      <dgm:spPr/>
    </dgm:pt>
    <dgm:pt modelId="{C8903935-1CED-4562-A76A-04EB6E87FC60}" type="pres">
      <dgm:prSet presAssocID="{F28F7A27-4D41-4B20-8F64-CA6BE98D4E05}" presName="spacer" presStyleCnt="0"/>
      <dgm:spPr/>
    </dgm:pt>
    <dgm:pt modelId="{D16440A6-94AC-456F-9AB0-EF6ADFC507CE}" type="pres">
      <dgm:prSet presAssocID="{A92470B6-1B88-4FB9-B3B6-6F1B725EB1AE}" presName="parentText" presStyleLbl="node1" presStyleIdx="2" presStyleCnt="4">
        <dgm:presLayoutVars>
          <dgm:chMax val="0"/>
          <dgm:bulletEnabled val="1"/>
        </dgm:presLayoutVars>
      </dgm:prSet>
      <dgm:spPr/>
    </dgm:pt>
    <dgm:pt modelId="{CA35C8D4-1339-44C5-86F0-D83FE8CA5D64}" type="pres">
      <dgm:prSet presAssocID="{CA60F131-4358-4646-95D4-BF1B5DFBF01D}" presName="spacer" presStyleCnt="0"/>
      <dgm:spPr/>
    </dgm:pt>
    <dgm:pt modelId="{C6794AD3-F78F-4841-8CDC-69C6A65718A6}" type="pres">
      <dgm:prSet presAssocID="{F698946E-276F-47E8-BA2A-5BB7D75AD12C}" presName="parentText" presStyleLbl="node1" presStyleIdx="3" presStyleCnt="4">
        <dgm:presLayoutVars>
          <dgm:chMax val="0"/>
          <dgm:bulletEnabled val="1"/>
        </dgm:presLayoutVars>
      </dgm:prSet>
      <dgm:spPr/>
    </dgm:pt>
  </dgm:ptLst>
  <dgm:cxnLst>
    <dgm:cxn modelId="{EA78F854-4D29-4943-B1D4-476FB4D94645}" srcId="{700B8B9F-1816-4E1B-B360-131829932425}" destId="{6CCEDF0F-182A-4DCC-BF72-48CA3B230D1A}" srcOrd="1" destOrd="0" parTransId="{B1AB4117-BA18-468E-BEFC-BF0ED2446123}" sibTransId="{F28F7A27-4D41-4B20-8F64-CA6BE98D4E05}"/>
    <dgm:cxn modelId="{167AD176-70F5-4474-8889-5D7DF1B76179}" type="presOf" srcId="{6CCEDF0F-182A-4DCC-BF72-48CA3B230D1A}" destId="{8F9E9633-472D-42FC-A54F-E5188AC00B93}" srcOrd="0" destOrd="0" presId="urn:microsoft.com/office/officeart/2005/8/layout/vList2"/>
    <dgm:cxn modelId="{37754884-8E54-4E75-A501-12C2D7779695}" srcId="{700B8B9F-1816-4E1B-B360-131829932425}" destId="{31C95AFE-FC4A-4612-8DE8-A36B48234655}" srcOrd="0" destOrd="0" parTransId="{8B461782-B0F5-4DF5-9D20-D404EDD9B9F4}" sibTransId="{A264D183-E714-4ABD-BB93-C24B10E1637A}"/>
    <dgm:cxn modelId="{38FC0F86-BEDE-48D4-9CDB-6C717AA76BF0}" type="presOf" srcId="{700B8B9F-1816-4E1B-B360-131829932425}" destId="{2F4B309C-B72C-4DC8-885F-9884A564283D}" srcOrd="0" destOrd="0" presId="urn:microsoft.com/office/officeart/2005/8/layout/vList2"/>
    <dgm:cxn modelId="{FAF4D7AB-C992-40B2-B24D-F074BFE00398}" type="presOf" srcId="{31C95AFE-FC4A-4612-8DE8-A36B48234655}" destId="{B66A625D-3BCE-410C-944C-ED49A3800263}" srcOrd="0" destOrd="0" presId="urn:microsoft.com/office/officeart/2005/8/layout/vList2"/>
    <dgm:cxn modelId="{454180CE-0346-4181-B780-39E56C373C72}" srcId="{700B8B9F-1816-4E1B-B360-131829932425}" destId="{F698946E-276F-47E8-BA2A-5BB7D75AD12C}" srcOrd="3" destOrd="0" parTransId="{C56B31FF-32A9-45B5-8DA2-A4450749508A}" sibTransId="{6502ABBF-50BA-4B53-A112-249932127D13}"/>
    <dgm:cxn modelId="{B68C13CF-A8AD-4529-8B73-D46268FAF1E4}" type="presOf" srcId="{F698946E-276F-47E8-BA2A-5BB7D75AD12C}" destId="{C6794AD3-F78F-4841-8CDC-69C6A65718A6}" srcOrd="0" destOrd="0" presId="urn:microsoft.com/office/officeart/2005/8/layout/vList2"/>
    <dgm:cxn modelId="{8CEDBEF8-D7CD-47BF-8F1F-30A9CA7BB77B}" type="presOf" srcId="{A92470B6-1B88-4FB9-B3B6-6F1B725EB1AE}" destId="{D16440A6-94AC-456F-9AB0-EF6ADFC507CE}" srcOrd="0" destOrd="0" presId="urn:microsoft.com/office/officeart/2005/8/layout/vList2"/>
    <dgm:cxn modelId="{079000FC-2B71-491F-8C87-0BDEDEFF5A54}" srcId="{700B8B9F-1816-4E1B-B360-131829932425}" destId="{A92470B6-1B88-4FB9-B3B6-6F1B725EB1AE}" srcOrd="2" destOrd="0" parTransId="{FCD65C0A-E059-4097-BCE5-1DC9A3458856}" sibTransId="{CA60F131-4358-4646-95D4-BF1B5DFBF01D}"/>
    <dgm:cxn modelId="{38B30575-615D-42DD-86C9-ED121A1B247C}" type="presParOf" srcId="{2F4B309C-B72C-4DC8-885F-9884A564283D}" destId="{B66A625D-3BCE-410C-944C-ED49A3800263}" srcOrd="0" destOrd="0" presId="urn:microsoft.com/office/officeart/2005/8/layout/vList2"/>
    <dgm:cxn modelId="{084BF395-2010-4EFE-AD76-B9FD46DFCA7A}" type="presParOf" srcId="{2F4B309C-B72C-4DC8-885F-9884A564283D}" destId="{5CF9C2C3-B631-4AD8-9C4C-95E5EF3BAEAE}" srcOrd="1" destOrd="0" presId="urn:microsoft.com/office/officeart/2005/8/layout/vList2"/>
    <dgm:cxn modelId="{5F8484B2-DC91-4BB9-AE39-ACCD29D7A36A}" type="presParOf" srcId="{2F4B309C-B72C-4DC8-885F-9884A564283D}" destId="{8F9E9633-472D-42FC-A54F-E5188AC00B93}" srcOrd="2" destOrd="0" presId="urn:microsoft.com/office/officeart/2005/8/layout/vList2"/>
    <dgm:cxn modelId="{ACFD1426-B758-4586-A78F-8F956A921379}" type="presParOf" srcId="{2F4B309C-B72C-4DC8-885F-9884A564283D}" destId="{C8903935-1CED-4562-A76A-04EB6E87FC60}" srcOrd="3" destOrd="0" presId="urn:microsoft.com/office/officeart/2005/8/layout/vList2"/>
    <dgm:cxn modelId="{083E1976-4B2C-498F-AA93-838E8340E876}" type="presParOf" srcId="{2F4B309C-B72C-4DC8-885F-9884A564283D}" destId="{D16440A6-94AC-456F-9AB0-EF6ADFC507CE}" srcOrd="4" destOrd="0" presId="urn:microsoft.com/office/officeart/2005/8/layout/vList2"/>
    <dgm:cxn modelId="{ABF05650-C435-427F-ABEE-989274AF285E}" type="presParOf" srcId="{2F4B309C-B72C-4DC8-885F-9884A564283D}" destId="{CA35C8D4-1339-44C5-86F0-D83FE8CA5D64}" srcOrd="5" destOrd="0" presId="urn:microsoft.com/office/officeart/2005/8/layout/vList2"/>
    <dgm:cxn modelId="{FE593A92-9AC6-47F8-A573-D9FEA6E962DB}" type="presParOf" srcId="{2F4B309C-B72C-4DC8-885F-9884A564283D}" destId="{C6794AD3-F78F-4841-8CDC-69C6A65718A6}"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77EF5AC-F7C4-4647-91FE-7317F5A141E2}"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02D66869-8FE3-41DC-82C8-1D6024D611F6}">
      <dgm:prSet/>
      <dgm:spPr/>
      <dgm:t>
        <a:bodyPr/>
        <a:lstStyle/>
        <a:p>
          <a:pPr>
            <a:lnSpc>
              <a:spcPct val="100000"/>
            </a:lnSpc>
          </a:pPr>
          <a:r>
            <a:rPr lang="en-US" b="1"/>
            <a:t>Regular Monitoring:</a:t>
          </a:r>
          <a:r>
            <a:rPr lang="en-US"/>
            <a:t> Utilize high-resolution satellite imagery and remote sensing data to monitor changes in land cover and vegetation growth over time.</a:t>
          </a:r>
        </a:p>
      </dgm:t>
    </dgm:pt>
    <dgm:pt modelId="{181F2F93-C440-4924-A15C-1E5EB0EEB61C}" type="parTrans" cxnId="{CD1215AB-9B75-4BEE-9405-EA0634DB1D94}">
      <dgm:prSet/>
      <dgm:spPr/>
      <dgm:t>
        <a:bodyPr/>
        <a:lstStyle/>
        <a:p>
          <a:endParaRPr lang="en-US"/>
        </a:p>
      </dgm:t>
    </dgm:pt>
    <dgm:pt modelId="{85414A1A-254C-425A-BDA4-8F631B0025F2}" type="sibTrans" cxnId="{CD1215AB-9B75-4BEE-9405-EA0634DB1D94}">
      <dgm:prSet/>
      <dgm:spPr/>
      <dgm:t>
        <a:bodyPr/>
        <a:lstStyle/>
        <a:p>
          <a:endParaRPr lang="en-US"/>
        </a:p>
      </dgm:t>
    </dgm:pt>
    <dgm:pt modelId="{21CED3D8-8B40-4F0E-9580-C857AE6B8AF3}">
      <dgm:prSet/>
      <dgm:spPr/>
      <dgm:t>
        <a:bodyPr/>
        <a:lstStyle/>
        <a:p>
          <a:pPr>
            <a:lnSpc>
              <a:spcPct val="100000"/>
            </a:lnSpc>
          </a:pPr>
          <a:r>
            <a:rPr lang="en-US" b="1"/>
            <a:t>Normalized Difference Vegetation Index (NDVI):</a:t>
          </a:r>
          <a:r>
            <a:rPr lang="en-US"/>
            <a:t> Calculate NDVI to assess vegetation health and density. This index helps in tracking the growth and health of newly planted areas.</a:t>
          </a:r>
        </a:p>
      </dgm:t>
    </dgm:pt>
    <dgm:pt modelId="{836FBCF2-0415-45C6-A288-1AD8EA6874EB}" type="parTrans" cxnId="{990E892A-D7C9-4D41-945A-C0BA55FB8B34}">
      <dgm:prSet/>
      <dgm:spPr/>
      <dgm:t>
        <a:bodyPr/>
        <a:lstStyle/>
        <a:p>
          <a:endParaRPr lang="en-US"/>
        </a:p>
      </dgm:t>
    </dgm:pt>
    <dgm:pt modelId="{FDD534B3-0840-4BE9-B28E-F9B4CFBE6C81}" type="sibTrans" cxnId="{990E892A-D7C9-4D41-945A-C0BA55FB8B34}">
      <dgm:prSet/>
      <dgm:spPr/>
      <dgm:t>
        <a:bodyPr/>
        <a:lstStyle/>
        <a:p>
          <a:endParaRPr lang="en-US"/>
        </a:p>
      </dgm:t>
    </dgm:pt>
    <dgm:pt modelId="{97684005-B97B-472E-A301-D4DEF8864B5C}">
      <dgm:prSet/>
      <dgm:spPr/>
      <dgm:t>
        <a:bodyPr/>
        <a:lstStyle/>
        <a:p>
          <a:pPr>
            <a:lnSpc>
              <a:spcPct val="100000"/>
            </a:lnSpc>
          </a:pPr>
          <a:r>
            <a:rPr lang="en-US" b="1"/>
            <a:t>Change Detection Analysis:</a:t>
          </a:r>
          <a:r>
            <a:rPr lang="en-US"/>
            <a:t> Perform change detection analysis to identify areas where reforestation efforts have been successful and areas that need further attention.</a:t>
          </a:r>
        </a:p>
      </dgm:t>
    </dgm:pt>
    <dgm:pt modelId="{1C71468C-0C1E-4226-80CD-B071C8F0A938}" type="parTrans" cxnId="{832FC76C-87C4-4FE3-81AC-45848B72DBA6}">
      <dgm:prSet/>
      <dgm:spPr/>
      <dgm:t>
        <a:bodyPr/>
        <a:lstStyle/>
        <a:p>
          <a:endParaRPr lang="en-US"/>
        </a:p>
      </dgm:t>
    </dgm:pt>
    <dgm:pt modelId="{374659C5-26AF-4B9E-BBAF-8EBEA2A4B0EB}" type="sibTrans" cxnId="{832FC76C-87C4-4FE3-81AC-45848B72DBA6}">
      <dgm:prSet/>
      <dgm:spPr/>
      <dgm:t>
        <a:bodyPr/>
        <a:lstStyle/>
        <a:p>
          <a:endParaRPr lang="en-US"/>
        </a:p>
      </dgm:t>
    </dgm:pt>
    <dgm:pt modelId="{5D8D17FC-87B5-4130-86EF-E44539E33DC2}" type="pres">
      <dgm:prSet presAssocID="{377EF5AC-F7C4-4647-91FE-7317F5A141E2}" presName="root" presStyleCnt="0">
        <dgm:presLayoutVars>
          <dgm:dir/>
          <dgm:resizeHandles val="exact"/>
        </dgm:presLayoutVars>
      </dgm:prSet>
      <dgm:spPr/>
    </dgm:pt>
    <dgm:pt modelId="{43B6E375-2233-4C13-93C4-BA764A2188A0}" type="pres">
      <dgm:prSet presAssocID="{02D66869-8FE3-41DC-82C8-1D6024D611F6}" presName="compNode" presStyleCnt="0"/>
      <dgm:spPr/>
    </dgm:pt>
    <dgm:pt modelId="{EFEC4D96-591B-4487-ACDB-C37517A78A8D}" type="pres">
      <dgm:prSet presAssocID="{02D66869-8FE3-41DC-82C8-1D6024D611F6}" presName="bgRect" presStyleLbl="bgShp" presStyleIdx="0" presStyleCnt="3"/>
      <dgm:spPr/>
    </dgm:pt>
    <dgm:pt modelId="{F6A3FE06-A46E-474F-9849-5B0987067662}" type="pres">
      <dgm:prSet presAssocID="{02D66869-8FE3-41DC-82C8-1D6024D611F6}"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Satellite"/>
        </a:ext>
      </dgm:extLst>
    </dgm:pt>
    <dgm:pt modelId="{8AF97910-7737-47EB-88FF-502C56A4A026}" type="pres">
      <dgm:prSet presAssocID="{02D66869-8FE3-41DC-82C8-1D6024D611F6}" presName="spaceRect" presStyleCnt="0"/>
      <dgm:spPr/>
    </dgm:pt>
    <dgm:pt modelId="{65213652-08C4-4029-BFE7-5E0BC54093E3}" type="pres">
      <dgm:prSet presAssocID="{02D66869-8FE3-41DC-82C8-1D6024D611F6}" presName="parTx" presStyleLbl="revTx" presStyleIdx="0" presStyleCnt="3">
        <dgm:presLayoutVars>
          <dgm:chMax val="0"/>
          <dgm:chPref val="0"/>
        </dgm:presLayoutVars>
      </dgm:prSet>
      <dgm:spPr/>
    </dgm:pt>
    <dgm:pt modelId="{DE910E48-2564-4518-B53B-C90D090EF73E}" type="pres">
      <dgm:prSet presAssocID="{85414A1A-254C-425A-BDA4-8F631B0025F2}" presName="sibTrans" presStyleCnt="0"/>
      <dgm:spPr/>
    </dgm:pt>
    <dgm:pt modelId="{133414EB-63EB-476F-B51A-D0D8995A8C90}" type="pres">
      <dgm:prSet presAssocID="{21CED3D8-8B40-4F0E-9580-C857AE6B8AF3}" presName="compNode" presStyleCnt="0"/>
      <dgm:spPr/>
    </dgm:pt>
    <dgm:pt modelId="{AE2E805D-090B-4ACF-9BE1-E44FFCFEA019}" type="pres">
      <dgm:prSet presAssocID="{21CED3D8-8B40-4F0E-9580-C857AE6B8AF3}" presName="bgRect" presStyleLbl="bgShp" presStyleIdx="1" presStyleCnt="3"/>
      <dgm:spPr/>
    </dgm:pt>
    <dgm:pt modelId="{5C328176-A687-48ED-A472-5640825D97F3}" type="pres">
      <dgm:prSet presAssocID="{21CED3D8-8B40-4F0E-9580-C857AE6B8AF3}"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tatistics"/>
        </a:ext>
      </dgm:extLst>
    </dgm:pt>
    <dgm:pt modelId="{E3753E6B-2CF9-4A8A-9732-F5036DDBBB7F}" type="pres">
      <dgm:prSet presAssocID="{21CED3D8-8B40-4F0E-9580-C857AE6B8AF3}" presName="spaceRect" presStyleCnt="0"/>
      <dgm:spPr/>
    </dgm:pt>
    <dgm:pt modelId="{02B63795-710F-4D10-B766-137A9FC3F047}" type="pres">
      <dgm:prSet presAssocID="{21CED3D8-8B40-4F0E-9580-C857AE6B8AF3}" presName="parTx" presStyleLbl="revTx" presStyleIdx="1" presStyleCnt="3">
        <dgm:presLayoutVars>
          <dgm:chMax val="0"/>
          <dgm:chPref val="0"/>
        </dgm:presLayoutVars>
      </dgm:prSet>
      <dgm:spPr/>
    </dgm:pt>
    <dgm:pt modelId="{5A65C03B-E963-4AF6-BBAE-763CE0F6A9EC}" type="pres">
      <dgm:prSet presAssocID="{FDD534B3-0840-4BE9-B28E-F9B4CFBE6C81}" presName="sibTrans" presStyleCnt="0"/>
      <dgm:spPr/>
    </dgm:pt>
    <dgm:pt modelId="{9127EC84-3450-4351-BDA5-B6BE2DCE92A1}" type="pres">
      <dgm:prSet presAssocID="{97684005-B97B-472E-A301-D4DEF8864B5C}" presName="compNode" presStyleCnt="0"/>
      <dgm:spPr/>
    </dgm:pt>
    <dgm:pt modelId="{453CEAED-0881-457F-A5E9-E295ABFBB10A}" type="pres">
      <dgm:prSet presAssocID="{97684005-B97B-472E-A301-D4DEF8864B5C}" presName="bgRect" presStyleLbl="bgShp" presStyleIdx="2" presStyleCnt="3"/>
      <dgm:spPr/>
    </dgm:pt>
    <dgm:pt modelId="{F073E5A6-A1D5-4BEC-ACAE-D79BB95EA1D3}" type="pres">
      <dgm:prSet presAssocID="{97684005-B97B-472E-A301-D4DEF8864B5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Deciduous tree"/>
        </a:ext>
      </dgm:extLst>
    </dgm:pt>
    <dgm:pt modelId="{5A20521C-1BCE-407C-AABB-6E9DAD4DE6BF}" type="pres">
      <dgm:prSet presAssocID="{97684005-B97B-472E-A301-D4DEF8864B5C}" presName="spaceRect" presStyleCnt="0"/>
      <dgm:spPr/>
    </dgm:pt>
    <dgm:pt modelId="{D7163638-3394-4094-A253-5307D8489976}" type="pres">
      <dgm:prSet presAssocID="{97684005-B97B-472E-A301-D4DEF8864B5C}" presName="parTx" presStyleLbl="revTx" presStyleIdx="2" presStyleCnt="3">
        <dgm:presLayoutVars>
          <dgm:chMax val="0"/>
          <dgm:chPref val="0"/>
        </dgm:presLayoutVars>
      </dgm:prSet>
      <dgm:spPr/>
    </dgm:pt>
  </dgm:ptLst>
  <dgm:cxnLst>
    <dgm:cxn modelId="{990E892A-D7C9-4D41-945A-C0BA55FB8B34}" srcId="{377EF5AC-F7C4-4647-91FE-7317F5A141E2}" destId="{21CED3D8-8B40-4F0E-9580-C857AE6B8AF3}" srcOrd="1" destOrd="0" parTransId="{836FBCF2-0415-45C6-A288-1AD8EA6874EB}" sibTransId="{FDD534B3-0840-4BE9-B28E-F9B4CFBE6C81}"/>
    <dgm:cxn modelId="{832FC76C-87C4-4FE3-81AC-45848B72DBA6}" srcId="{377EF5AC-F7C4-4647-91FE-7317F5A141E2}" destId="{97684005-B97B-472E-A301-D4DEF8864B5C}" srcOrd="2" destOrd="0" parTransId="{1C71468C-0C1E-4226-80CD-B071C8F0A938}" sibTransId="{374659C5-26AF-4B9E-BBAF-8EBEA2A4B0EB}"/>
    <dgm:cxn modelId="{CD1215AB-9B75-4BEE-9405-EA0634DB1D94}" srcId="{377EF5AC-F7C4-4647-91FE-7317F5A141E2}" destId="{02D66869-8FE3-41DC-82C8-1D6024D611F6}" srcOrd="0" destOrd="0" parTransId="{181F2F93-C440-4924-A15C-1E5EB0EEB61C}" sibTransId="{85414A1A-254C-425A-BDA4-8F631B0025F2}"/>
    <dgm:cxn modelId="{FD54EBB6-C603-44A1-BDB1-93E4BD1D4503}" type="presOf" srcId="{377EF5AC-F7C4-4647-91FE-7317F5A141E2}" destId="{5D8D17FC-87B5-4130-86EF-E44539E33DC2}" srcOrd="0" destOrd="0" presId="urn:microsoft.com/office/officeart/2018/2/layout/IconVerticalSolidList"/>
    <dgm:cxn modelId="{84A432D2-1582-4A53-8BE5-6E1C336B44B1}" type="presOf" srcId="{02D66869-8FE3-41DC-82C8-1D6024D611F6}" destId="{65213652-08C4-4029-BFE7-5E0BC54093E3}" srcOrd="0" destOrd="0" presId="urn:microsoft.com/office/officeart/2018/2/layout/IconVerticalSolidList"/>
    <dgm:cxn modelId="{49D68DF5-0C9B-4A5D-AB69-E656341D032D}" type="presOf" srcId="{21CED3D8-8B40-4F0E-9580-C857AE6B8AF3}" destId="{02B63795-710F-4D10-B766-137A9FC3F047}" srcOrd="0" destOrd="0" presId="urn:microsoft.com/office/officeart/2018/2/layout/IconVerticalSolidList"/>
    <dgm:cxn modelId="{45D461FB-7F8E-4DA1-ABB3-6D176BBB8092}" type="presOf" srcId="{97684005-B97B-472E-A301-D4DEF8864B5C}" destId="{D7163638-3394-4094-A253-5307D8489976}" srcOrd="0" destOrd="0" presId="urn:microsoft.com/office/officeart/2018/2/layout/IconVerticalSolidList"/>
    <dgm:cxn modelId="{1B2151FD-DA09-48CC-90DC-1F9EFE268B17}" type="presParOf" srcId="{5D8D17FC-87B5-4130-86EF-E44539E33DC2}" destId="{43B6E375-2233-4C13-93C4-BA764A2188A0}" srcOrd="0" destOrd="0" presId="urn:microsoft.com/office/officeart/2018/2/layout/IconVerticalSolidList"/>
    <dgm:cxn modelId="{F1EA6CD3-F5C3-4B83-A59C-98AFA622B799}" type="presParOf" srcId="{43B6E375-2233-4C13-93C4-BA764A2188A0}" destId="{EFEC4D96-591B-4487-ACDB-C37517A78A8D}" srcOrd="0" destOrd="0" presId="urn:microsoft.com/office/officeart/2018/2/layout/IconVerticalSolidList"/>
    <dgm:cxn modelId="{81D696B8-B163-4C3E-A8A9-47FFE4BB588E}" type="presParOf" srcId="{43B6E375-2233-4C13-93C4-BA764A2188A0}" destId="{F6A3FE06-A46E-474F-9849-5B0987067662}" srcOrd="1" destOrd="0" presId="urn:microsoft.com/office/officeart/2018/2/layout/IconVerticalSolidList"/>
    <dgm:cxn modelId="{217AB95F-9364-4B4B-B7A1-701333AAC8B5}" type="presParOf" srcId="{43B6E375-2233-4C13-93C4-BA764A2188A0}" destId="{8AF97910-7737-47EB-88FF-502C56A4A026}" srcOrd="2" destOrd="0" presId="urn:microsoft.com/office/officeart/2018/2/layout/IconVerticalSolidList"/>
    <dgm:cxn modelId="{9E690598-1E4B-4BB6-8FDA-7F26CE4E9E40}" type="presParOf" srcId="{43B6E375-2233-4C13-93C4-BA764A2188A0}" destId="{65213652-08C4-4029-BFE7-5E0BC54093E3}" srcOrd="3" destOrd="0" presId="urn:microsoft.com/office/officeart/2018/2/layout/IconVerticalSolidList"/>
    <dgm:cxn modelId="{1A32BAF3-8288-44E7-B9EE-05F81E0882D1}" type="presParOf" srcId="{5D8D17FC-87B5-4130-86EF-E44539E33DC2}" destId="{DE910E48-2564-4518-B53B-C90D090EF73E}" srcOrd="1" destOrd="0" presId="urn:microsoft.com/office/officeart/2018/2/layout/IconVerticalSolidList"/>
    <dgm:cxn modelId="{A3791CAB-8257-4960-B327-2F3E9B85971E}" type="presParOf" srcId="{5D8D17FC-87B5-4130-86EF-E44539E33DC2}" destId="{133414EB-63EB-476F-B51A-D0D8995A8C90}" srcOrd="2" destOrd="0" presId="urn:microsoft.com/office/officeart/2018/2/layout/IconVerticalSolidList"/>
    <dgm:cxn modelId="{0E314FC7-D657-49DD-883F-C9A6028C061A}" type="presParOf" srcId="{133414EB-63EB-476F-B51A-D0D8995A8C90}" destId="{AE2E805D-090B-4ACF-9BE1-E44FFCFEA019}" srcOrd="0" destOrd="0" presId="urn:microsoft.com/office/officeart/2018/2/layout/IconVerticalSolidList"/>
    <dgm:cxn modelId="{2518B4D9-BBB8-4E77-A9AB-0E8559C59922}" type="presParOf" srcId="{133414EB-63EB-476F-B51A-D0D8995A8C90}" destId="{5C328176-A687-48ED-A472-5640825D97F3}" srcOrd="1" destOrd="0" presId="urn:microsoft.com/office/officeart/2018/2/layout/IconVerticalSolidList"/>
    <dgm:cxn modelId="{F6FC98C6-BB55-4F9A-8946-00F80CD4817E}" type="presParOf" srcId="{133414EB-63EB-476F-B51A-D0D8995A8C90}" destId="{E3753E6B-2CF9-4A8A-9732-F5036DDBBB7F}" srcOrd="2" destOrd="0" presId="urn:microsoft.com/office/officeart/2018/2/layout/IconVerticalSolidList"/>
    <dgm:cxn modelId="{3ADC603B-9DA8-4D7E-BF89-727FE46B171E}" type="presParOf" srcId="{133414EB-63EB-476F-B51A-D0D8995A8C90}" destId="{02B63795-710F-4D10-B766-137A9FC3F047}" srcOrd="3" destOrd="0" presId="urn:microsoft.com/office/officeart/2018/2/layout/IconVerticalSolidList"/>
    <dgm:cxn modelId="{3F87B563-BE8D-44AB-91B9-EEDBC9BDD2F4}" type="presParOf" srcId="{5D8D17FC-87B5-4130-86EF-E44539E33DC2}" destId="{5A65C03B-E963-4AF6-BBAE-763CE0F6A9EC}" srcOrd="3" destOrd="0" presId="urn:microsoft.com/office/officeart/2018/2/layout/IconVerticalSolidList"/>
    <dgm:cxn modelId="{4498077B-AE2A-4B3E-BEAB-C026A5398248}" type="presParOf" srcId="{5D8D17FC-87B5-4130-86EF-E44539E33DC2}" destId="{9127EC84-3450-4351-BDA5-B6BE2DCE92A1}" srcOrd="4" destOrd="0" presId="urn:microsoft.com/office/officeart/2018/2/layout/IconVerticalSolidList"/>
    <dgm:cxn modelId="{AADB8126-618B-44C7-AB69-553164C42B7E}" type="presParOf" srcId="{9127EC84-3450-4351-BDA5-B6BE2DCE92A1}" destId="{453CEAED-0881-457F-A5E9-E295ABFBB10A}" srcOrd="0" destOrd="0" presId="urn:microsoft.com/office/officeart/2018/2/layout/IconVerticalSolidList"/>
    <dgm:cxn modelId="{F36FFCA4-ED15-4DEA-89B3-51EDE03EFC4B}" type="presParOf" srcId="{9127EC84-3450-4351-BDA5-B6BE2DCE92A1}" destId="{F073E5A6-A1D5-4BEC-ACAE-D79BB95EA1D3}" srcOrd="1" destOrd="0" presId="urn:microsoft.com/office/officeart/2018/2/layout/IconVerticalSolidList"/>
    <dgm:cxn modelId="{8ACC2703-B621-42B8-82D3-86D65CA6B3F9}" type="presParOf" srcId="{9127EC84-3450-4351-BDA5-B6BE2DCE92A1}" destId="{5A20521C-1BCE-407C-AABB-6E9DAD4DE6BF}" srcOrd="2" destOrd="0" presId="urn:microsoft.com/office/officeart/2018/2/layout/IconVerticalSolidList"/>
    <dgm:cxn modelId="{C0F8632B-7DD3-4E69-8F36-BCE6B3CA6AEF}" type="presParOf" srcId="{9127EC84-3450-4351-BDA5-B6BE2DCE92A1}" destId="{D7163638-3394-4094-A253-5307D848997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D900F64-FFEE-4B77-813C-A440A78D07D0}" type="doc">
      <dgm:prSet loTypeId="urn:microsoft.com/office/officeart/2005/8/layout/hierarchy1" loCatId="hierarchy" qsTypeId="urn:microsoft.com/office/officeart/2005/8/quickstyle/simple1" qsCatId="simple" csTypeId="urn:microsoft.com/office/officeart/2005/8/colors/accent0_3" csCatId="mainScheme"/>
      <dgm:spPr/>
      <dgm:t>
        <a:bodyPr/>
        <a:lstStyle/>
        <a:p>
          <a:endParaRPr lang="en-US"/>
        </a:p>
      </dgm:t>
    </dgm:pt>
    <dgm:pt modelId="{197E5FF0-2E74-4544-9A2D-325F3CCDCACB}">
      <dgm:prSet/>
      <dgm:spPr/>
      <dgm:t>
        <a:bodyPr/>
        <a:lstStyle/>
        <a:p>
          <a:r>
            <a:rPr lang="en-US" b="1"/>
            <a:t>Mobile Data Collection Apps:</a:t>
          </a:r>
          <a:r>
            <a:rPr lang="en-US"/>
            <a:t> Use mobile applications (such as QField or Locus Map) for field data collection. These apps can be integrated with QGIS to update the geospatial database in real-time.</a:t>
          </a:r>
        </a:p>
      </dgm:t>
    </dgm:pt>
    <dgm:pt modelId="{C58309DC-A3A3-4F89-BEA3-8BD970EDE4BD}" type="parTrans" cxnId="{AD956D7A-EFC7-4C2E-9C1D-BDF080416857}">
      <dgm:prSet/>
      <dgm:spPr/>
      <dgm:t>
        <a:bodyPr/>
        <a:lstStyle/>
        <a:p>
          <a:endParaRPr lang="en-US"/>
        </a:p>
      </dgm:t>
    </dgm:pt>
    <dgm:pt modelId="{634870F6-DF25-46D2-9C5B-6E83E65332A9}" type="sibTrans" cxnId="{AD956D7A-EFC7-4C2E-9C1D-BDF080416857}">
      <dgm:prSet/>
      <dgm:spPr/>
      <dgm:t>
        <a:bodyPr/>
        <a:lstStyle/>
        <a:p>
          <a:endParaRPr lang="en-US"/>
        </a:p>
      </dgm:t>
    </dgm:pt>
    <dgm:pt modelId="{B8E2F976-3714-4206-8809-4DEA075D6E70}">
      <dgm:prSet/>
      <dgm:spPr/>
      <dgm:t>
        <a:bodyPr/>
        <a:lstStyle/>
        <a:p>
          <a:r>
            <a:rPr lang="en-US" b="1"/>
            <a:t>Georeferenced Photos and Surveys:</a:t>
          </a:r>
          <a:r>
            <a:rPr lang="en-US"/>
            <a:t> Collect georeferenced photos and conduct regular surveys to document the progress and condition of reforested areas.</a:t>
          </a:r>
        </a:p>
      </dgm:t>
    </dgm:pt>
    <dgm:pt modelId="{6CB447BE-7EF0-4EA5-881D-43C2828F12C4}" type="parTrans" cxnId="{E919F3F0-CDCC-4E1F-BB83-49D3609599CF}">
      <dgm:prSet/>
      <dgm:spPr/>
      <dgm:t>
        <a:bodyPr/>
        <a:lstStyle/>
        <a:p>
          <a:endParaRPr lang="en-US"/>
        </a:p>
      </dgm:t>
    </dgm:pt>
    <dgm:pt modelId="{B0D1DB45-9156-40E5-8A12-9C69F8FDA0F7}" type="sibTrans" cxnId="{E919F3F0-CDCC-4E1F-BB83-49D3609599CF}">
      <dgm:prSet/>
      <dgm:spPr/>
      <dgm:t>
        <a:bodyPr/>
        <a:lstStyle/>
        <a:p>
          <a:endParaRPr lang="en-US"/>
        </a:p>
      </dgm:t>
    </dgm:pt>
    <dgm:pt modelId="{505C5183-0D89-469B-86E1-04500D419195}" type="pres">
      <dgm:prSet presAssocID="{DD900F64-FFEE-4B77-813C-A440A78D07D0}" presName="hierChild1" presStyleCnt="0">
        <dgm:presLayoutVars>
          <dgm:chPref val="1"/>
          <dgm:dir/>
          <dgm:animOne val="branch"/>
          <dgm:animLvl val="lvl"/>
          <dgm:resizeHandles/>
        </dgm:presLayoutVars>
      </dgm:prSet>
      <dgm:spPr/>
    </dgm:pt>
    <dgm:pt modelId="{F179647A-CC69-4232-867D-5A3512D5D10C}" type="pres">
      <dgm:prSet presAssocID="{197E5FF0-2E74-4544-9A2D-325F3CCDCACB}" presName="hierRoot1" presStyleCnt="0"/>
      <dgm:spPr/>
    </dgm:pt>
    <dgm:pt modelId="{E5A99991-1437-4967-8302-A54BED188EBA}" type="pres">
      <dgm:prSet presAssocID="{197E5FF0-2E74-4544-9A2D-325F3CCDCACB}" presName="composite" presStyleCnt="0"/>
      <dgm:spPr/>
    </dgm:pt>
    <dgm:pt modelId="{4900450B-0582-4A64-ADD4-F4CC69B4E55E}" type="pres">
      <dgm:prSet presAssocID="{197E5FF0-2E74-4544-9A2D-325F3CCDCACB}" presName="background" presStyleLbl="node0" presStyleIdx="0" presStyleCnt="2"/>
      <dgm:spPr/>
    </dgm:pt>
    <dgm:pt modelId="{6370968A-FA8C-4A52-A6FD-739E12237E40}" type="pres">
      <dgm:prSet presAssocID="{197E5FF0-2E74-4544-9A2D-325F3CCDCACB}" presName="text" presStyleLbl="fgAcc0" presStyleIdx="0" presStyleCnt="2">
        <dgm:presLayoutVars>
          <dgm:chPref val="3"/>
        </dgm:presLayoutVars>
      </dgm:prSet>
      <dgm:spPr/>
    </dgm:pt>
    <dgm:pt modelId="{A5BC2936-328B-4FCE-8FF9-60142846EEC9}" type="pres">
      <dgm:prSet presAssocID="{197E5FF0-2E74-4544-9A2D-325F3CCDCACB}" presName="hierChild2" presStyleCnt="0"/>
      <dgm:spPr/>
    </dgm:pt>
    <dgm:pt modelId="{68280148-E785-4A5C-A3B1-D9C18DEED7D9}" type="pres">
      <dgm:prSet presAssocID="{B8E2F976-3714-4206-8809-4DEA075D6E70}" presName="hierRoot1" presStyleCnt="0"/>
      <dgm:spPr/>
    </dgm:pt>
    <dgm:pt modelId="{CA5EABB4-9690-4D9E-B5F5-A3ACA812323A}" type="pres">
      <dgm:prSet presAssocID="{B8E2F976-3714-4206-8809-4DEA075D6E70}" presName="composite" presStyleCnt="0"/>
      <dgm:spPr/>
    </dgm:pt>
    <dgm:pt modelId="{1CABC22C-5620-4413-B925-8452268AD83D}" type="pres">
      <dgm:prSet presAssocID="{B8E2F976-3714-4206-8809-4DEA075D6E70}" presName="background" presStyleLbl="node0" presStyleIdx="1" presStyleCnt="2"/>
      <dgm:spPr/>
    </dgm:pt>
    <dgm:pt modelId="{4AB0B417-E022-4185-8BF9-5C0DE635AD0A}" type="pres">
      <dgm:prSet presAssocID="{B8E2F976-3714-4206-8809-4DEA075D6E70}" presName="text" presStyleLbl="fgAcc0" presStyleIdx="1" presStyleCnt="2">
        <dgm:presLayoutVars>
          <dgm:chPref val="3"/>
        </dgm:presLayoutVars>
      </dgm:prSet>
      <dgm:spPr/>
    </dgm:pt>
    <dgm:pt modelId="{3F42C061-0849-4131-9D67-E4D1D62FB08C}" type="pres">
      <dgm:prSet presAssocID="{B8E2F976-3714-4206-8809-4DEA075D6E70}" presName="hierChild2" presStyleCnt="0"/>
      <dgm:spPr/>
    </dgm:pt>
  </dgm:ptLst>
  <dgm:cxnLst>
    <dgm:cxn modelId="{37533965-92CB-4F6C-8467-B7B5E533D68F}" type="presOf" srcId="{B8E2F976-3714-4206-8809-4DEA075D6E70}" destId="{4AB0B417-E022-4185-8BF9-5C0DE635AD0A}" srcOrd="0" destOrd="0" presId="urn:microsoft.com/office/officeart/2005/8/layout/hierarchy1"/>
    <dgm:cxn modelId="{CD7D7971-640A-47AE-BE8D-1C670070C3F8}" type="presOf" srcId="{197E5FF0-2E74-4544-9A2D-325F3CCDCACB}" destId="{6370968A-FA8C-4A52-A6FD-739E12237E40}" srcOrd="0" destOrd="0" presId="urn:microsoft.com/office/officeart/2005/8/layout/hierarchy1"/>
    <dgm:cxn modelId="{AD956D7A-EFC7-4C2E-9C1D-BDF080416857}" srcId="{DD900F64-FFEE-4B77-813C-A440A78D07D0}" destId="{197E5FF0-2E74-4544-9A2D-325F3CCDCACB}" srcOrd="0" destOrd="0" parTransId="{C58309DC-A3A3-4F89-BEA3-8BD970EDE4BD}" sibTransId="{634870F6-DF25-46D2-9C5B-6E83E65332A9}"/>
    <dgm:cxn modelId="{E4D542DF-6CD3-4FE2-B29A-CDD1B3B1DA62}" type="presOf" srcId="{DD900F64-FFEE-4B77-813C-A440A78D07D0}" destId="{505C5183-0D89-469B-86E1-04500D419195}" srcOrd="0" destOrd="0" presId="urn:microsoft.com/office/officeart/2005/8/layout/hierarchy1"/>
    <dgm:cxn modelId="{E919F3F0-CDCC-4E1F-BB83-49D3609599CF}" srcId="{DD900F64-FFEE-4B77-813C-A440A78D07D0}" destId="{B8E2F976-3714-4206-8809-4DEA075D6E70}" srcOrd="1" destOrd="0" parTransId="{6CB447BE-7EF0-4EA5-881D-43C2828F12C4}" sibTransId="{B0D1DB45-9156-40E5-8A12-9C69F8FDA0F7}"/>
    <dgm:cxn modelId="{BA481707-5676-4212-B614-832946DEE5E9}" type="presParOf" srcId="{505C5183-0D89-469B-86E1-04500D419195}" destId="{F179647A-CC69-4232-867D-5A3512D5D10C}" srcOrd="0" destOrd="0" presId="urn:microsoft.com/office/officeart/2005/8/layout/hierarchy1"/>
    <dgm:cxn modelId="{971E8EFA-9A75-405B-A437-6B9382323420}" type="presParOf" srcId="{F179647A-CC69-4232-867D-5A3512D5D10C}" destId="{E5A99991-1437-4967-8302-A54BED188EBA}" srcOrd="0" destOrd="0" presId="urn:microsoft.com/office/officeart/2005/8/layout/hierarchy1"/>
    <dgm:cxn modelId="{6130A9ED-5AB3-4F78-B39A-77CD39A37633}" type="presParOf" srcId="{E5A99991-1437-4967-8302-A54BED188EBA}" destId="{4900450B-0582-4A64-ADD4-F4CC69B4E55E}" srcOrd="0" destOrd="0" presId="urn:microsoft.com/office/officeart/2005/8/layout/hierarchy1"/>
    <dgm:cxn modelId="{43E8A49F-8088-4F70-B94A-056CF74DC2DA}" type="presParOf" srcId="{E5A99991-1437-4967-8302-A54BED188EBA}" destId="{6370968A-FA8C-4A52-A6FD-739E12237E40}" srcOrd="1" destOrd="0" presId="urn:microsoft.com/office/officeart/2005/8/layout/hierarchy1"/>
    <dgm:cxn modelId="{48C64D0C-1CD6-4CAB-A411-338881F8ECEF}" type="presParOf" srcId="{F179647A-CC69-4232-867D-5A3512D5D10C}" destId="{A5BC2936-328B-4FCE-8FF9-60142846EEC9}" srcOrd="1" destOrd="0" presId="urn:microsoft.com/office/officeart/2005/8/layout/hierarchy1"/>
    <dgm:cxn modelId="{2CCED2A1-3C81-4E0C-8D8C-6903B5B9A831}" type="presParOf" srcId="{505C5183-0D89-469B-86E1-04500D419195}" destId="{68280148-E785-4A5C-A3B1-D9C18DEED7D9}" srcOrd="1" destOrd="0" presId="urn:microsoft.com/office/officeart/2005/8/layout/hierarchy1"/>
    <dgm:cxn modelId="{5016E147-6981-4549-B2BF-56DC72563B6C}" type="presParOf" srcId="{68280148-E785-4A5C-A3B1-D9C18DEED7D9}" destId="{CA5EABB4-9690-4D9E-B5F5-A3ACA812323A}" srcOrd="0" destOrd="0" presId="urn:microsoft.com/office/officeart/2005/8/layout/hierarchy1"/>
    <dgm:cxn modelId="{4B26177D-A041-4ADF-9B33-AE833D0432F9}" type="presParOf" srcId="{CA5EABB4-9690-4D9E-B5F5-A3ACA812323A}" destId="{1CABC22C-5620-4413-B925-8452268AD83D}" srcOrd="0" destOrd="0" presId="urn:microsoft.com/office/officeart/2005/8/layout/hierarchy1"/>
    <dgm:cxn modelId="{47D63B03-FA5C-45BD-B396-51AD5FD7660B}" type="presParOf" srcId="{CA5EABB4-9690-4D9E-B5F5-A3ACA812323A}" destId="{4AB0B417-E022-4185-8BF9-5C0DE635AD0A}" srcOrd="1" destOrd="0" presId="urn:microsoft.com/office/officeart/2005/8/layout/hierarchy1"/>
    <dgm:cxn modelId="{08A9C36B-A0B5-417E-ABA9-F6AAE64EA279}" type="presParOf" srcId="{68280148-E785-4A5C-A3B1-D9C18DEED7D9}" destId="{3F42C061-0849-4131-9D67-E4D1D62FB08C}"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1DB4680-773E-4226-ABAE-8056AD937A8C}"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C1B25F10-FD54-492E-8380-9F70DBF9F0E6}">
      <dgm:prSet/>
      <dgm:spPr/>
      <dgm:t>
        <a:bodyPr/>
        <a:lstStyle/>
        <a:p>
          <a:r>
            <a:rPr lang="en-US" b="1"/>
            <a:t>Temporal Analysis:</a:t>
          </a:r>
          <a:r>
            <a:rPr lang="en-US"/>
            <a:t> Analyze temporal data to understand trends and patterns in vegetation growth and health over different seasons and years.</a:t>
          </a:r>
        </a:p>
      </dgm:t>
    </dgm:pt>
    <dgm:pt modelId="{2E80A49B-71DE-4639-95DE-CE03970BBBAA}" type="parTrans" cxnId="{8F2B0DF5-2F0E-47F2-A270-3575F6CA9C29}">
      <dgm:prSet/>
      <dgm:spPr/>
      <dgm:t>
        <a:bodyPr/>
        <a:lstStyle/>
        <a:p>
          <a:endParaRPr lang="en-US"/>
        </a:p>
      </dgm:t>
    </dgm:pt>
    <dgm:pt modelId="{16765802-6BC8-4712-B9CB-102927D2F598}" type="sibTrans" cxnId="{8F2B0DF5-2F0E-47F2-A270-3575F6CA9C29}">
      <dgm:prSet/>
      <dgm:spPr/>
      <dgm:t>
        <a:bodyPr/>
        <a:lstStyle/>
        <a:p>
          <a:endParaRPr lang="en-US"/>
        </a:p>
      </dgm:t>
    </dgm:pt>
    <dgm:pt modelId="{1A2405C5-5296-4478-A760-4D6B5D3BB6E3}">
      <dgm:prSet/>
      <dgm:spPr/>
      <dgm:t>
        <a:bodyPr/>
        <a:lstStyle/>
        <a:p>
          <a:r>
            <a:rPr lang="en-US" b="1"/>
            <a:t>Map Creation:</a:t>
          </a:r>
          <a:r>
            <a:rPr lang="en-US"/>
            <a:t> Create detailed maps and visualizations to present the monitoring results. Use different symbology and color-coding to highlight areas of concern and successful reforestation.</a:t>
          </a:r>
        </a:p>
      </dgm:t>
    </dgm:pt>
    <dgm:pt modelId="{8CF306EA-4377-4D3D-8F8A-495A64F1ADF7}" type="parTrans" cxnId="{E84D8376-8625-446C-97C3-2008D13B3F18}">
      <dgm:prSet/>
      <dgm:spPr/>
      <dgm:t>
        <a:bodyPr/>
        <a:lstStyle/>
        <a:p>
          <a:endParaRPr lang="en-US"/>
        </a:p>
      </dgm:t>
    </dgm:pt>
    <dgm:pt modelId="{8392A14A-6EB0-4824-B40E-3AEF550D5750}" type="sibTrans" cxnId="{E84D8376-8625-446C-97C3-2008D13B3F18}">
      <dgm:prSet/>
      <dgm:spPr/>
      <dgm:t>
        <a:bodyPr/>
        <a:lstStyle/>
        <a:p>
          <a:endParaRPr lang="en-US"/>
        </a:p>
      </dgm:t>
    </dgm:pt>
    <dgm:pt modelId="{6F7F046F-EA99-4C47-9A70-74F4895D4001}" type="pres">
      <dgm:prSet presAssocID="{01DB4680-773E-4226-ABAE-8056AD937A8C}" presName="linear" presStyleCnt="0">
        <dgm:presLayoutVars>
          <dgm:animLvl val="lvl"/>
          <dgm:resizeHandles val="exact"/>
        </dgm:presLayoutVars>
      </dgm:prSet>
      <dgm:spPr/>
    </dgm:pt>
    <dgm:pt modelId="{1F7ED974-4CAB-4F4C-9C1C-02E894987D60}" type="pres">
      <dgm:prSet presAssocID="{C1B25F10-FD54-492E-8380-9F70DBF9F0E6}" presName="parentText" presStyleLbl="node1" presStyleIdx="0" presStyleCnt="2">
        <dgm:presLayoutVars>
          <dgm:chMax val="0"/>
          <dgm:bulletEnabled val="1"/>
        </dgm:presLayoutVars>
      </dgm:prSet>
      <dgm:spPr/>
    </dgm:pt>
    <dgm:pt modelId="{6E7A1D6F-7201-44E3-B109-263FA145091F}" type="pres">
      <dgm:prSet presAssocID="{16765802-6BC8-4712-B9CB-102927D2F598}" presName="spacer" presStyleCnt="0"/>
      <dgm:spPr/>
    </dgm:pt>
    <dgm:pt modelId="{9C71FCA0-A240-41F2-8DA2-C778CBF8AF1F}" type="pres">
      <dgm:prSet presAssocID="{1A2405C5-5296-4478-A760-4D6B5D3BB6E3}" presName="parentText" presStyleLbl="node1" presStyleIdx="1" presStyleCnt="2">
        <dgm:presLayoutVars>
          <dgm:chMax val="0"/>
          <dgm:bulletEnabled val="1"/>
        </dgm:presLayoutVars>
      </dgm:prSet>
      <dgm:spPr/>
    </dgm:pt>
  </dgm:ptLst>
  <dgm:cxnLst>
    <dgm:cxn modelId="{AA49A20E-DEDC-4057-8630-52F33C8C9572}" type="presOf" srcId="{1A2405C5-5296-4478-A760-4D6B5D3BB6E3}" destId="{9C71FCA0-A240-41F2-8DA2-C778CBF8AF1F}" srcOrd="0" destOrd="0" presId="urn:microsoft.com/office/officeart/2005/8/layout/vList2"/>
    <dgm:cxn modelId="{08126155-A847-4C87-AFE0-C71669345B36}" type="presOf" srcId="{01DB4680-773E-4226-ABAE-8056AD937A8C}" destId="{6F7F046F-EA99-4C47-9A70-74F4895D4001}" srcOrd="0" destOrd="0" presId="urn:microsoft.com/office/officeart/2005/8/layout/vList2"/>
    <dgm:cxn modelId="{E84D8376-8625-446C-97C3-2008D13B3F18}" srcId="{01DB4680-773E-4226-ABAE-8056AD937A8C}" destId="{1A2405C5-5296-4478-A760-4D6B5D3BB6E3}" srcOrd="1" destOrd="0" parTransId="{8CF306EA-4377-4D3D-8F8A-495A64F1ADF7}" sibTransId="{8392A14A-6EB0-4824-B40E-3AEF550D5750}"/>
    <dgm:cxn modelId="{75041983-B337-4479-993B-B8ACC7683503}" type="presOf" srcId="{C1B25F10-FD54-492E-8380-9F70DBF9F0E6}" destId="{1F7ED974-4CAB-4F4C-9C1C-02E894987D60}" srcOrd="0" destOrd="0" presId="urn:microsoft.com/office/officeart/2005/8/layout/vList2"/>
    <dgm:cxn modelId="{8F2B0DF5-2F0E-47F2-A270-3575F6CA9C29}" srcId="{01DB4680-773E-4226-ABAE-8056AD937A8C}" destId="{C1B25F10-FD54-492E-8380-9F70DBF9F0E6}" srcOrd="0" destOrd="0" parTransId="{2E80A49B-71DE-4639-95DE-CE03970BBBAA}" sibTransId="{16765802-6BC8-4712-B9CB-102927D2F598}"/>
    <dgm:cxn modelId="{3B9B076A-601F-48F2-947B-33715657D9ED}" type="presParOf" srcId="{6F7F046F-EA99-4C47-9A70-74F4895D4001}" destId="{1F7ED974-4CAB-4F4C-9C1C-02E894987D60}" srcOrd="0" destOrd="0" presId="urn:microsoft.com/office/officeart/2005/8/layout/vList2"/>
    <dgm:cxn modelId="{CCADCAAC-49A8-44A9-9579-820373F70D67}" type="presParOf" srcId="{6F7F046F-EA99-4C47-9A70-74F4895D4001}" destId="{6E7A1D6F-7201-44E3-B109-263FA145091F}" srcOrd="1" destOrd="0" presId="urn:microsoft.com/office/officeart/2005/8/layout/vList2"/>
    <dgm:cxn modelId="{67FE011A-910B-415C-847E-CF334640BEB4}" type="presParOf" srcId="{6F7F046F-EA99-4C47-9A70-74F4895D4001}" destId="{9C71FCA0-A240-41F2-8DA2-C778CBF8AF1F}"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25F357C-C451-4ED2-B688-AAAE8BDC3E9D}"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4DF78171-5085-4859-825F-3EE29E81C4A1}">
      <dgm:prSet/>
      <dgm:spPr/>
      <dgm:t>
        <a:bodyPr/>
        <a:lstStyle/>
        <a:p>
          <a:r>
            <a:rPr lang="en-US" b="1"/>
            <a:t>Progress Reports:</a:t>
          </a:r>
          <a:r>
            <a:rPr lang="en-US"/>
            <a:t> Generate comprehensive progress reports using the data analyzed in QGIS. These reports can include maps, charts, and tables that summarize the findings.</a:t>
          </a:r>
        </a:p>
      </dgm:t>
    </dgm:pt>
    <dgm:pt modelId="{76D10475-8F64-4A0D-A603-32E3D0F1A6C5}" type="parTrans" cxnId="{D44B13BA-F64D-4C6C-837C-233E68D1CE7B}">
      <dgm:prSet/>
      <dgm:spPr/>
      <dgm:t>
        <a:bodyPr/>
        <a:lstStyle/>
        <a:p>
          <a:endParaRPr lang="en-US"/>
        </a:p>
      </dgm:t>
    </dgm:pt>
    <dgm:pt modelId="{0495EEAB-F2E4-4384-9F95-927684C945F1}" type="sibTrans" cxnId="{D44B13BA-F64D-4C6C-837C-233E68D1CE7B}">
      <dgm:prSet/>
      <dgm:spPr/>
      <dgm:t>
        <a:bodyPr/>
        <a:lstStyle/>
        <a:p>
          <a:endParaRPr lang="en-US"/>
        </a:p>
      </dgm:t>
    </dgm:pt>
    <dgm:pt modelId="{29303683-92B8-4110-9A17-9D8B83702DD9}">
      <dgm:prSet/>
      <dgm:spPr/>
      <dgm:t>
        <a:bodyPr/>
        <a:lstStyle/>
        <a:p>
          <a:r>
            <a:rPr lang="en-US" b="1"/>
            <a:t>Stakeholder Engagement:</a:t>
          </a:r>
          <a:r>
            <a:rPr lang="en-US"/>
            <a:t> Share the results with stakeholders, including government agencies, NGOs, and local communities, to keep them informed and engaged in the reforestation efforts.</a:t>
          </a:r>
        </a:p>
      </dgm:t>
    </dgm:pt>
    <dgm:pt modelId="{534C6674-868B-4D37-8B7D-43577DA8B9D7}" type="parTrans" cxnId="{AE691BC2-1786-446F-8A20-0587094F9D18}">
      <dgm:prSet/>
      <dgm:spPr/>
      <dgm:t>
        <a:bodyPr/>
        <a:lstStyle/>
        <a:p>
          <a:endParaRPr lang="en-US"/>
        </a:p>
      </dgm:t>
    </dgm:pt>
    <dgm:pt modelId="{0481D179-74DC-4B78-9932-7DAB2A8F088F}" type="sibTrans" cxnId="{AE691BC2-1786-446F-8A20-0587094F9D18}">
      <dgm:prSet/>
      <dgm:spPr/>
      <dgm:t>
        <a:bodyPr/>
        <a:lstStyle/>
        <a:p>
          <a:endParaRPr lang="en-US"/>
        </a:p>
      </dgm:t>
    </dgm:pt>
    <dgm:pt modelId="{71C84475-132D-49BB-88B8-4392E2053E3C}">
      <dgm:prSet/>
      <dgm:spPr/>
      <dgm:t>
        <a:bodyPr/>
        <a:lstStyle/>
        <a:p>
          <a:r>
            <a:rPr lang="en-US" b="1"/>
            <a:t>Adaptive Management:</a:t>
          </a:r>
          <a:r>
            <a:rPr lang="en-US"/>
            <a:t> Use the insights gained from monitoring to adapt and improve reforestation strategies. This may include modifying planting techniques, adjusting site selection criteria, or addressing specific challenges identified during monitoring.</a:t>
          </a:r>
        </a:p>
      </dgm:t>
    </dgm:pt>
    <dgm:pt modelId="{A5F76A68-B967-48E2-A134-26E4D0C1E4E0}" type="parTrans" cxnId="{7EB5E423-75D8-4D23-92A6-0261DC680624}">
      <dgm:prSet/>
      <dgm:spPr/>
      <dgm:t>
        <a:bodyPr/>
        <a:lstStyle/>
        <a:p>
          <a:endParaRPr lang="en-US"/>
        </a:p>
      </dgm:t>
    </dgm:pt>
    <dgm:pt modelId="{4C60A4AE-E164-4748-B091-83453325BEE1}" type="sibTrans" cxnId="{7EB5E423-75D8-4D23-92A6-0261DC680624}">
      <dgm:prSet/>
      <dgm:spPr/>
      <dgm:t>
        <a:bodyPr/>
        <a:lstStyle/>
        <a:p>
          <a:endParaRPr lang="en-US"/>
        </a:p>
      </dgm:t>
    </dgm:pt>
    <dgm:pt modelId="{C84FD9C7-8401-456A-BB83-38E6A9082AC4}" type="pres">
      <dgm:prSet presAssocID="{125F357C-C451-4ED2-B688-AAAE8BDC3E9D}" presName="linear" presStyleCnt="0">
        <dgm:presLayoutVars>
          <dgm:animLvl val="lvl"/>
          <dgm:resizeHandles val="exact"/>
        </dgm:presLayoutVars>
      </dgm:prSet>
      <dgm:spPr/>
    </dgm:pt>
    <dgm:pt modelId="{5A755E95-BE1C-44E6-ABC8-58176DC1B6D6}" type="pres">
      <dgm:prSet presAssocID="{4DF78171-5085-4859-825F-3EE29E81C4A1}" presName="parentText" presStyleLbl="node1" presStyleIdx="0" presStyleCnt="3">
        <dgm:presLayoutVars>
          <dgm:chMax val="0"/>
          <dgm:bulletEnabled val="1"/>
        </dgm:presLayoutVars>
      </dgm:prSet>
      <dgm:spPr/>
    </dgm:pt>
    <dgm:pt modelId="{E70DAC93-6260-4CE5-AE8E-1EFE7E2E3898}" type="pres">
      <dgm:prSet presAssocID="{0495EEAB-F2E4-4384-9F95-927684C945F1}" presName="spacer" presStyleCnt="0"/>
      <dgm:spPr/>
    </dgm:pt>
    <dgm:pt modelId="{C8BA3966-D475-4557-BD5C-FA9102FDB275}" type="pres">
      <dgm:prSet presAssocID="{29303683-92B8-4110-9A17-9D8B83702DD9}" presName="parentText" presStyleLbl="node1" presStyleIdx="1" presStyleCnt="3">
        <dgm:presLayoutVars>
          <dgm:chMax val="0"/>
          <dgm:bulletEnabled val="1"/>
        </dgm:presLayoutVars>
      </dgm:prSet>
      <dgm:spPr/>
    </dgm:pt>
    <dgm:pt modelId="{12ADA899-C809-4E3C-86B7-669733F64871}" type="pres">
      <dgm:prSet presAssocID="{0481D179-74DC-4B78-9932-7DAB2A8F088F}" presName="spacer" presStyleCnt="0"/>
      <dgm:spPr/>
    </dgm:pt>
    <dgm:pt modelId="{8843EFC2-2BC3-4972-B3F9-AFCE5A8AAB5D}" type="pres">
      <dgm:prSet presAssocID="{71C84475-132D-49BB-88B8-4392E2053E3C}" presName="parentText" presStyleLbl="node1" presStyleIdx="2" presStyleCnt="3">
        <dgm:presLayoutVars>
          <dgm:chMax val="0"/>
          <dgm:bulletEnabled val="1"/>
        </dgm:presLayoutVars>
      </dgm:prSet>
      <dgm:spPr/>
    </dgm:pt>
  </dgm:ptLst>
  <dgm:cxnLst>
    <dgm:cxn modelId="{A29E0813-AA1F-4502-BCED-BEC73C755FA8}" type="presOf" srcId="{29303683-92B8-4110-9A17-9D8B83702DD9}" destId="{C8BA3966-D475-4557-BD5C-FA9102FDB275}" srcOrd="0" destOrd="0" presId="urn:microsoft.com/office/officeart/2005/8/layout/vList2"/>
    <dgm:cxn modelId="{27414B1B-BE5E-440D-9BF6-D4D859CBBB30}" type="presOf" srcId="{4DF78171-5085-4859-825F-3EE29E81C4A1}" destId="{5A755E95-BE1C-44E6-ABC8-58176DC1B6D6}" srcOrd="0" destOrd="0" presId="urn:microsoft.com/office/officeart/2005/8/layout/vList2"/>
    <dgm:cxn modelId="{7EB5E423-75D8-4D23-92A6-0261DC680624}" srcId="{125F357C-C451-4ED2-B688-AAAE8BDC3E9D}" destId="{71C84475-132D-49BB-88B8-4392E2053E3C}" srcOrd="2" destOrd="0" parTransId="{A5F76A68-B967-48E2-A134-26E4D0C1E4E0}" sibTransId="{4C60A4AE-E164-4748-B091-83453325BEE1}"/>
    <dgm:cxn modelId="{FAC54566-B35A-44A0-9A48-708F601E642D}" type="presOf" srcId="{71C84475-132D-49BB-88B8-4392E2053E3C}" destId="{8843EFC2-2BC3-4972-B3F9-AFCE5A8AAB5D}" srcOrd="0" destOrd="0" presId="urn:microsoft.com/office/officeart/2005/8/layout/vList2"/>
    <dgm:cxn modelId="{84916C4A-A03A-40A7-B295-0E5DFA1B80E8}" type="presOf" srcId="{125F357C-C451-4ED2-B688-AAAE8BDC3E9D}" destId="{C84FD9C7-8401-456A-BB83-38E6A9082AC4}" srcOrd="0" destOrd="0" presId="urn:microsoft.com/office/officeart/2005/8/layout/vList2"/>
    <dgm:cxn modelId="{D44B13BA-F64D-4C6C-837C-233E68D1CE7B}" srcId="{125F357C-C451-4ED2-B688-AAAE8BDC3E9D}" destId="{4DF78171-5085-4859-825F-3EE29E81C4A1}" srcOrd="0" destOrd="0" parTransId="{76D10475-8F64-4A0D-A603-32E3D0F1A6C5}" sibTransId="{0495EEAB-F2E4-4384-9F95-927684C945F1}"/>
    <dgm:cxn modelId="{AE691BC2-1786-446F-8A20-0587094F9D18}" srcId="{125F357C-C451-4ED2-B688-AAAE8BDC3E9D}" destId="{29303683-92B8-4110-9A17-9D8B83702DD9}" srcOrd="1" destOrd="0" parTransId="{534C6674-868B-4D37-8B7D-43577DA8B9D7}" sibTransId="{0481D179-74DC-4B78-9932-7DAB2A8F088F}"/>
    <dgm:cxn modelId="{A564BDDF-4261-4BD2-923D-772EDB8E4229}" type="presParOf" srcId="{C84FD9C7-8401-456A-BB83-38E6A9082AC4}" destId="{5A755E95-BE1C-44E6-ABC8-58176DC1B6D6}" srcOrd="0" destOrd="0" presId="urn:microsoft.com/office/officeart/2005/8/layout/vList2"/>
    <dgm:cxn modelId="{364EC834-B1A0-47A8-8A5E-5D327E6B382E}" type="presParOf" srcId="{C84FD9C7-8401-456A-BB83-38E6A9082AC4}" destId="{E70DAC93-6260-4CE5-AE8E-1EFE7E2E3898}" srcOrd="1" destOrd="0" presId="urn:microsoft.com/office/officeart/2005/8/layout/vList2"/>
    <dgm:cxn modelId="{33788DEE-CA4E-4629-B873-B8FF1041994F}" type="presParOf" srcId="{C84FD9C7-8401-456A-BB83-38E6A9082AC4}" destId="{C8BA3966-D475-4557-BD5C-FA9102FDB275}" srcOrd="2" destOrd="0" presId="urn:microsoft.com/office/officeart/2005/8/layout/vList2"/>
    <dgm:cxn modelId="{E10D2D19-6CBB-4964-92D4-3149389F7A3D}" type="presParOf" srcId="{C84FD9C7-8401-456A-BB83-38E6A9082AC4}" destId="{12ADA899-C809-4E3C-86B7-669733F64871}" srcOrd="3" destOrd="0" presId="urn:microsoft.com/office/officeart/2005/8/layout/vList2"/>
    <dgm:cxn modelId="{6EAAAA53-6C68-4514-9289-68D54792E140}" type="presParOf" srcId="{C84FD9C7-8401-456A-BB83-38E6A9082AC4}" destId="{8843EFC2-2BC3-4972-B3F9-AFCE5A8AAB5D}"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AB0810-6913-4757-BBD3-BA5F18F246E6}">
      <dsp:nvSpPr>
        <dsp:cNvPr id="0" name=""/>
        <dsp:cNvSpPr/>
      </dsp:nvSpPr>
      <dsp:spPr>
        <a:xfrm>
          <a:off x="1333" y="110983"/>
          <a:ext cx="4682211" cy="2973204"/>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8C9F184-982B-476B-8B2B-E63F264952AB}">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en-DM" sz="4400" kern="1200"/>
            <a:t>Understanding geospatial data in the context of reforestation.</a:t>
          </a:r>
          <a:endParaRPr lang="en-US" sz="4400" kern="1200"/>
        </a:p>
      </dsp:txBody>
      <dsp:txXfrm>
        <a:off x="608661" y="692298"/>
        <a:ext cx="4508047" cy="2799040"/>
      </dsp:txXfrm>
    </dsp:sp>
    <dsp:sp modelId="{C9943106-310F-4F74-A5FE-F29D36510A34}">
      <dsp:nvSpPr>
        <dsp:cNvPr id="0" name=""/>
        <dsp:cNvSpPr/>
      </dsp:nvSpPr>
      <dsp:spPr>
        <a:xfrm>
          <a:off x="5724037" y="110983"/>
          <a:ext cx="4682211" cy="2973204"/>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C1AB117-3F12-4355-9B13-0B8B6D7E67ED}">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en-DM" sz="4400" kern="1200"/>
            <a:t>Overview of QGIS and its capabilities for spatial analysis.</a:t>
          </a:r>
          <a:endParaRPr lang="en-US" sz="4400" kern="1200"/>
        </a:p>
      </dsp:txBody>
      <dsp:txXfrm>
        <a:off x="6331365" y="692298"/>
        <a:ext cx="4508047" cy="27990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F70456-547F-406F-9AC4-B4BE4AD22065}">
      <dsp:nvSpPr>
        <dsp:cNvPr id="0" name=""/>
        <dsp:cNvSpPr/>
      </dsp:nvSpPr>
      <dsp:spPr>
        <a:xfrm>
          <a:off x="0" y="53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234878B-17B2-41F7-B08A-500824498932}">
      <dsp:nvSpPr>
        <dsp:cNvPr id="0" name=""/>
        <dsp:cNvSpPr/>
      </dsp:nvSpPr>
      <dsp:spPr>
        <a:xfrm>
          <a:off x="375988" y="280191"/>
          <a:ext cx="683614" cy="6836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16985A2-9835-4EFD-B859-BBD8B004B0E6}">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933450">
            <a:lnSpc>
              <a:spcPct val="100000"/>
            </a:lnSpc>
            <a:spcBef>
              <a:spcPct val="0"/>
            </a:spcBef>
            <a:spcAft>
              <a:spcPct val="35000"/>
            </a:spcAft>
            <a:buNone/>
          </a:pPr>
          <a:r>
            <a:rPr lang="en-US" sz="2100" b="1" kern="1200"/>
            <a:t>Site Selection:</a:t>
          </a:r>
          <a:r>
            <a:rPr lang="en-US" sz="2100" kern="1200"/>
            <a:t> Identifying optimal areas for planting based on environmental and socio-economic factors.</a:t>
          </a:r>
        </a:p>
      </dsp:txBody>
      <dsp:txXfrm>
        <a:off x="1435590" y="531"/>
        <a:ext cx="9080009" cy="1242935"/>
      </dsp:txXfrm>
    </dsp:sp>
    <dsp:sp modelId="{5AA90A20-20D5-4379-8F3A-8CA782F3578C}">
      <dsp:nvSpPr>
        <dsp:cNvPr id="0" name=""/>
        <dsp:cNvSpPr/>
      </dsp:nvSpPr>
      <dsp:spPr>
        <a:xfrm>
          <a:off x="0" y="155420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E15AE0B-DE21-4C58-AD88-745D9EA0290E}">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A51BD5-12C9-4832-BE47-0F833FC9D867}">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933450">
            <a:lnSpc>
              <a:spcPct val="100000"/>
            </a:lnSpc>
            <a:spcBef>
              <a:spcPct val="0"/>
            </a:spcBef>
            <a:spcAft>
              <a:spcPct val="35000"/>
            </a:spcAft>
            <a:buNone/>
          </a:pPr>
          <a:r>
            <a:rPr lang="en-US" sz="2100" b="1" kern="1200"/>
            <a:t>Monitoring and Evaluation:</a:t>
          </a:r>
          <a:r>
            <a:rPr lang="en-US" sz="2100" kern="1200"/>
            <a:t> Tracking changes in land cover, tree growth, and ecosystem health over time.</a:t>
          </a:r>
        </a:p>
      </dsp:txBody>
      <dsp:txXfrm>
        <a:off x="1435590" y="1554201"/>
        <a:ext cx="9080009" cy="1242935"/>
      </dsp:txXfrm>
    </dsp:sp>
    <dsp:sp modelId="{07670B94-A6AF-402F-9D3A-71E87EE142DF}">
      <dsp:nvSpPr>
        <dsp:cNvPr id="0" name=""/>
        <dsp:cNvSpPr/>
      </dsp:nvSpPr>
      <dsp:spPr>
        <a:xfrm>
          <a:off x="0" y="3107870"/>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E72E16-4533-4AC6-864B-3579B4BD6E55}">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32E8347-18C0-41DF-B107-4D206A8799DB}">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933450">
            <a:lnSpc>
              <a:spcPct val="100000"/>
            </a:lnSpc>
            <a:spcBef>
              <a:spcPct val="0"/>
            </a:spcBef>
            <a:spcAft>
              <a:spcPct val="35000"/>
            </a:spcAft>
            <a:buNone/>
          </a:pPr>
          <a:r>
            <a:rPr lang="en-US" sz="2100" b="1" kern="1200"/>
            <a:t>Community Engagement:</a:t>
          </a:r>
          <a:r>
            <a:rPr lang="en-US" sz="2100" kern="1200"/>
            <a:t> Creating maps and visualizations to communicate reforestation plans and progress to stakeholders and the public.</a:t>
          </a:r>
        </a:p>
      </dsp:txBody>
      <dsp:txXfrm>
        <a:off x="1435590" y="3107870"/>
        <a:ext cx="9080009" cy="12429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005D27-0546-4045-A058-61B9C22DF698}">
      <dsp:nvSpPr>
        <dsp:cNvPr id="0" name=""/>
        <dsp:cNvSpPr/>
      </dsp:nvSpPr>
      <dsp:spPr>
        <a:xfrm>
          <a:off x="0" y="2671"/>
          <a:ext cx="6768503" cy="135395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AF54583-25E7-4BC0-8C56-9CA976B58137}">
      <dsp:nvSpPr>
        <dsp:cNvPr id="0" name=""/>
        <dsp:cNvSpPr/>
      </dsp:nvSpPr>
      <dsp:spPr>
        <a:xfrm>
          <a:off x="409571" y="307311"/>
          <a:ext cx="744675" cy="74467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D462DED-3C26-4566-9013-76B2A2A79F6D}">
      <dsp:nvSpPr>
        <dsp:cNvPr id="0" name=""/>
        <dsp:cNvSpPr/>
      </dsp:nvSpPr>
      <dsp:spPr>
        <a:xfrm>
          <a:off x="1563817" y="2671"/>
          <a:ext cx="5204685" cy="13539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294" tIns="143294" rIns="143294" bIns="143294" numCol="1" spcCol="1270" anchor="ctr" anchorCtr="0">
          <a:noAutofit/>
        </a:bodyPr>
        <a:lstStyle/>
        <a:p>
          <a:pPr marL="0" lvl="0" indent="0" algn="l" defTabSz="711200">
            <a:lnSpc>
              <a:spcPct val="100000"/>
            </a:lnSpc>
            <a:spcBef>
              <a:spcPct val="0"/>
            </a:spcBef>
            <a:spcAft>
              <a:spcPct val="35000"/>
            </a:spcAft>
            <a:buNone/>
          </a:pPr>
          <a:r>
            <a:rPr lang="en-US" sz="1600" b="1" kern="1200"/>
            <a:t>Data Collection</a:t>
          </a:r>
          <a:endParaRPr lang="en-US" sz="1600" kern="1200"/>
        </a:p>
      </dsp:txBody>
      <dsp:txXfrm>
        <a:off x="1563817" y="2671"/>
        <a:ext cx="5204685" cy="1353954"/>
      </dsp:txXfrm>
    </dsp:sp>
    <dsp:sp modelId="{7B7CA228-A4C8-418C-8B19-780188E8B38E}">
      <dsp:nvSpPr>
        <dsp:cNvPr id="0" name=""/>
        <dsp:cNvSpPr/>
      </dsp:nvSpPr>
      <dsp:spPr>
        <a:xfrm>
          <a:off x="0" y="1695114"/>
          <a:ext cx="6768503" cy="135395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68A57F1-EA3B-4686-A8AD-51CEB0A9832D}">
      <dsp:nvSpPr>
        <dsp:cNvPr id="0" name=""/>
        <dsp:cNvSpPr/>
      </dsp:nvSpPr>
      <dsp:spPr>
        <a:xfrm>
          <a:off x="409571" y="1999754"/>
          <a:ext cx="744675" cy="74467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39FF9CA-5C9A-418B-AAAE-7580D8EAA58B}">
      <dsp:nvSpPr>
        <dsp:cNvPr id="0" name=""/>
        <dsp:cNvSpPr/>
      </dsp:nvSpPr>
      <dsp:spPr>
        <a:xfrm>
          <a:off x="1563817" y="1695114"/>
          <a:ext cx="5204685" cy="13539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294" tIns="143294" rIns="143294" bIns="143294" numCol="1" spcCol="1270" anchor="ctr" anchorCtr="0">
          <a:noAutofit/>
        </a:bodyPr>
        <a:lstStyle/>
        <a:p>
          <a:pPr marL="0" lvl="0" indent="0" algn="just" defTabSz="711200">
            <a:lnSpc>
              <a:spcPct val="100000"/>
            </a:lnSpc>
            <a:spcBef>
              <a:spcPct val="0"/>
            </a:spcBef>
            <a:spcAft>
              <a:spcPct val="35000"/>
            </a:spcAft>
            <a:buNone/>
          </a:pPr>
          <a:r>
            <a:rPr lang="en-US" sz="1600" b="1" kern="1200" dirty="0"/>
            <a:t>Environmental Data:</a:t>
          </a:r>
          <a:r>
            <a:rPr lang="en-US" sz="1600" kern="1200" dirty="0"/>
            <a:t> Obtain data on soil types, climate, topography, and vegetation. This can include digital elevation models (DEMs), climate data layers, soil maps, and existing vegetation cover maps.</a:t>
          </a:r>
        </a:p>
      </dsp:txBody>
      <dsp:txXfrm>
        <a:off x="1563817" y="1695114"/>
        <a:ext cx="5204685" cy="1353954"/>
      </dsp:txXfrm>
    </dsp:sp>
    <dsp:sp modelId="{43127166-C4EC-4EFC-AF77-07F4DEA25880}">
      <dsp:nvSpPr>
        <dsp:cNvPr id="0" name=""/>
        <dsp:cNvSpPr/>
      </dsp:nvSpPr>
      <dsp:spPr>
        <a:xfrm>
          <a:off x="0" y="3387557"/>
          <a:ext cx="6768503" cy="135395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39CE5B-07D4-4065-B39D-E77DC25AD1BC}">
      <dsp:nvSpPr>
        <dsp:cNvPr id="0" name=""/>
        <dsp:cNvSpPr/>
      </dsp:nvSpPr>
      <dsp:spPr>
        <a:xfrm>
          <a:off x="409571" y="3692197"/>
          <a:ext cx="744675" cy="74467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F965103-46B6-4D39-9973-ED7259F77C14}">
      <dsp:nvSpPr>
        <dsp:cNvPr id="0" name=""/>
        <dsp:cNvSpPr/>
      </dsp:nvSpPr>
      <dsp:spPr>
        <a:xfrm>
          <a:off x="1563817" y="3387557"/>
          <a:ext cx="5204685" cy="13539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294" tIns="143294" rIns="143294" bIns="143294" numCol="1" spcCol="1270" anchor="ctr" anchorCtr="0">
          <a:noAutofit/>
        </a:bodyPr>
        <a:lstStyle/>
        <a:p>
          <a:pPr marL="0" lvl="0" indent="0" algn="just" defTabSz="711200">
            <a:lnSpc>
              <a:spcPct val="100000"/>
            </a:lnSpc>
            <a:spcBef>
              <a:spcPct val="0"/>
            </a:spcBef>
            <a:spcAft>
              <a:spcPct val="35000"/>
            </a:spcAft>
            <a:buNone/>
          </a:pPr>
          <a:r>
            <a:rPr lang="en-US" sz="1600" b="1" kern="1200" dirty="0"/>
            <a:t>Socio-Economic Data:</a:t>
          </a:r>
          <a:r>
            <a:rPr lang="en-US" sz="1600" kern="1200" dirty="0"/>
            <a:t> Gather information on land ownership, land use, population density, and protected areas.</a:t>
          </a:r>
        </a:p>
      </dsp:txBody>
      <dsp:txXfrm>
        <a:off x="1563817" y="3387557"/>
        <a:ext cx="5204685" cy="1353954"/>
      </dsp:txXfrm>
    </dsp:sp>
    <dsp:sp modelId="{B74C9A8A-B698-4E58-AE21-E9CDEA00B663}">
      <dsp:nvSpPr>
        <dsp:cNvPr id="0" name=""/>
        <dsp:cNvSpPr/>
      </dsp:nvSpPr>
      <dsp:spPr>
        <a:xfrm>
          <a:off x="0" y="5080001"/>
          <a:ext cx="6768503" cy="135395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A86EBE1-9843-448D-A232-4CC716E49E08}">
      <dsp:nvSpPr>
        <dsp:cNvPr id="0" name=""/>
        <dsp:cNvSpPr/>
      </dsp:nvSpPr>
      <dsp:spPr>
        <a:xfrm>
          <a:off x="409571" y="5384640"/>
          <a:ext cx="744675" cy="74467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B764E39-4DBE-4C55-A559-F7F794C54A79}">
      <dsp:nvSpPr>
        <dsp:cNvPr id="0" name=""/>
        <dsp:cNvSpPr/>
      </dsp:nvSpPr>
      <dsp:spPr>
        <a:xfrm>
          <a:off x="1563817" y="5080001"/>
          <a:ext cx="5204685" cy="13539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294" tIns="143294" rIns="143294" bIns="143294" numCol="1" spcCol="1270" anchor="ctr" anchorCtr="0">
          <a:noAutofit/>
        </a:bodyPr>
        <a:lstStyle/>
        <a:p>
          <a:pPr marL="0" lvl="0" indent="0" algn="just" defTabSz="711200">
            <a:lnSpc>
              <a:spcPct val="100000"/>
            </a:lnSpc>
            <a:spcBef>
              <a:spcPct val="0"/>
            </a:spcBef>
            <a:spcAft>
              <a:spcPct val="35000"/>
            </a:spcAft>
            <a:buNone/>
          </a:pPr>
          <a:r>
            <a:rPr lang="en-US" sz="1600" b="1" kern="1200" dirty="0"/>
            <a:t>Satellite Imagery and Remote Sensing Data:</a:t>
          </a:r>
          <a:r>
            <a:rPr lang="en-US" sz="1600" kern="1200" dirty="0"/>
            <a:t> Use high-resolution satellite imagery and remote sensing data to analyze current land cover and identify potential reforestation areas.</a:t>
          </a:r>
        </a:p>
      </dsp:txBody>
      <dsp:txXfrm>
        <a:off x="1563817" y="5080001"/>
        <a:ext cx="5204685" cy="135395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1B18E9-BA8E-4169-8775-B758E541D2FC}">
      <dsp:nvSpPr>
        <dsp:cNvPr id="0" name=""/>
        <dsp:cNvSpPr/>
      </dsp:nvSpPr>
      <dsp:spPr>
        <a:xfrm>
          <a:off x="0" y="53585"/>
          <a:ext cx="6245265" cy="2696447"/>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DM" sz="3100" b="1" i="0" kern="1200" baseline="0"/>
            <a:t>Loading Data:</a:t>
          </a:r>
          <a:r>
            <a:rPr lang="en-DM" sz="3100" b="0" i="0" kern="1200" baseline="0"/>
            <a:t> Import the collected data into QGIS. This includes shapefiles, raster data, and other geospatial formats.</a:t>
          </a:r>
          <a:endParaRPr lang="en-US" sz="3100" kern="1200"/>
        </a:p>
      </dsp:txBody>
      <dsp:txXfrm>
        <a:off x="131630" y="185215"/>
        <a:ext cx="5982005" cy="2433187"/>
      </dsp:txXfrm>
    </dsp:sp>
    <dsp:sp modelId="{EEBEF72D-3569-4EF9-B852-D1E1BCB387E3}">
      <dsp:nvSpPr>
        <dsp:cNvPr id="0" name=""/>
        <dsp:cNvSpPr/>
      </dsp:nvSpPr>
      <dsp:spPr>
        <a:xfrm>
          <a:off x="0" y="2839313"/>
          <a:ext cx="6245265" cy="2696447"/>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DM" sz="3100" b="1" i="0" kern="1200" baseline="0"/>
            <a:t>Layer Management:</a:t>
          </a:r>
          <a:r>
            <a:rPr lang="en-DM" sz="3100" b="0" i="0" kern="1200" baseline="0"/>
            <a:t> Organize the data into layers for easier management and visualization. Ensure that each layer is properly labelled and categorized. </a:t>
          </a:r>
          <a:endParaRPr lang="en-US" sz="3100" kern="1200"/>
        </a:p>
      </dsp:txBody>
      <dsp:txXfrm>
        <a:off x="131630" y="2970943"/>
        <a:ext cx="5982005" cy="243318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6A625D-3BCE-410C-944C-ED49A3800263}">
      <dsp:nvSpPr>
        <dsp:cNvPr id="0" name=""/>
        <dsp:cNvSpPr/>
      </dsp:nvSpPr>
      <dsp:spPr>
        <a:xfrm>
          <a:off x="0" y="533"/>
          <a:ext cx="6245265" cy="1356029"/>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b="1" kern="1200"/>
            <a:t>Overlay Analysis:</a:t>
          </a:r>
          <a:r>
            <a:rPr lang="en-US" sz="1900" kern="1200"/>
            <a:t> Use overlay techniques to combine multiple layers of data. For example, overlay soil type, climate, and topography layers to identify areas with suitable conditions for reforestation.</a:t>
          </a:r>
        </a:p>
      </dsp:txBody>
      <dsp:txXfrm>
        <a:off x="66196" y="66729"/>
        <a:ext cx="6112873" cy="1223637"/>
      </dsp:txXfrm>
    </dsp:sp>
    <dsp:sp modelId="{8F9E9633-472D-42FC-A54F-E5188AC00B93}">
      <dsp:nvSpPr>
        <dsp:cNvPr id="0" name=""/>
        <dsp:cNvSpPr/>
      </dsp:nvSpPr>
      <dsp:spPr>
        <a:xfrm>
          <a:off x="0" y="1411283"/>
          <a:ext cx="6245265" cy="1356029"/>
        </a:xfrm>
        <a:prstGeom prst="roundRect">
          <a:avLst/>
        </a:prstGeom>
        <a:solidFill>
          <a:schemeClr val="accent2">
            <a:hueOff val="2147871"/>
            <a:satOff val="-6164"/>
            <a:lumOff val="-987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b="1" kern="1200"/>
            <a:t>Buffer Analysis:</a:t>
          </a:r>
          <a:r>
            <a:rPr lang="en-US" sz="1900" kern="1200"/>
            <a:t> Create buffer zones around protected areas or existing forests to identify potential reforestation sites that can enhance connectivity and biodiversity.</a:t>
          </a:r>
        </a:p>
      </dsp:txBody>
      <dsp:txXfrm>
        <a:off x="66196" y="1477479"/>
        <a:ext cx="6112873" cy="1223637"/>
      </dsp:txXfrm>
    </dsp:sp>
    <dsp:sp modelId="{D16440A6-94AC-456F-9AB0-EF6ADFC507CE}">
      <dsp:nvSpPr>
        <dsp:cNvPr id="0" name=""/>
        <dsp:cNvSpPr/>
      </dsp:nvSpPr>
      <dsp:spPr>
        <a:xfrm>
          <a:off x="0" y="2822033"/>
          <a:ext cx="6245265" cy="1356029"/>
        </a:xfrm>
        <a:prstGeom prst="roundRect">
          <a:avLst/>
        </a:prstGeom>
        <a:solidFill>
          <a:schemeClr val="accent2">
            <a:hueOff val="4295743"/>
            <a:satOff val="-12329"/>
            <a:lumOff val="-1973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b="1" kern="1200"/>
            <a:t>Slope Analysis:</a:t>
          </a:r>
          <a:r>
            <a:rPr lang="en-US" sz="1900" kern="1200"/>
            <a:t> Utilize the DEM to perform slope analysis. Steep slopes may be unsuitable for reforestation due to erosion risks, while gentle slopes may be ideal.</a:t>
          </a:r>
        </a:p>
      </dsp:txBody>
      <dsp:txXfrm>
        <a:off x="66196" y="2888229"/>
        <a:ext cx="6112873" cy="1223637"/>
      </dsp:txXfrm>
    </dsp:sp>
    <dsp:sp modelId="{C6794AD3-F78F-4841-8CDC-69C6A65718A6}">
      <dsp:nvSpPr>
        <dsp:cNvPr id="0" name=""/>
        <dsp:cNvSpPr/>
      </dsp:nvSpPr>
      <dsp:spPr>
        <a:xfrm>
          <a:off x="0" y="4232783"/>
          <a:ext cx="6245265" cy="1356029"/>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b="1" kern="1200"/>
            <a:t>Proximity Analysis:</a:t>
          </a:r>
          <a:r>
            <a:rPr lang="en-US" sz="1900" kern="1200"/>
            <a:t> Analyze the proximity of potential sites to water sources, roads, and communities to ensure accessibility and sustainability.</a:t>
          </a:r>
        </a:p>
      </dsp:txBody>
      <dsp:txXfrm>
        <a:off x="66196" y="4298979"/>
        <a:ext cx="6112873" cy="122363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EC4D96-591B-4487-ACDB-C37517A78A8D}">
      <dsp:nvSpPr>
        <dsp:cNvPr id="0" name=""/>
        <dsp:cNvSpPr/>
      </dsp:nvSpPr>
      <dsp:spPr>
        <a:xfrm>
          <a:off x="0" y="53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6A3FE06-A46E-474F-9849-5B0987067662}">
      <dsp:nvSpPr>
        <dsp:cNvPr id="0" name=""/>
        <dsp:cNvSpPr/>
      </dsp:nvSpPr>
      <dsp:spPr>
        <a:xfrm>
          <a:off x="375988" y="280191"/>
          <a:ext cx="683614" cy="6836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5213652-08C4-4029-BFE7-5E0BC54093E3}">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933450">
            <a:lnSpc>
              <a:spcPct val="100000"/>
            </a:lnSpc>
            <a:spcBef>
              <a:spcPct val="0"/>
            </a:spcBef>
            <a:spcAft>
              <a:spcPct val="35000"/>
            </a:spcAft>
            <a:buNone/>
          </a:pPr>
          <a:r>
            <a:rPr lang="en-US" sz="2100" b="1" kern="1200"/>
            <a:t>Regular Monitoring:</a:t>
          </a:r>
          <a:r>
            <a:rPr lang="en-US" sz="2100" kern="1200"/>
            <a:t> Utilize high-resolution satellite imagery and remote sensing data to monitor changes in land cover and vegetation growth over time.</a:t>
          </a:r>
        </a:p>
      </dsp:txBody>
      <dsp:txXfrm>
        <a:off x="1435590" y="531"/>
        <a:ext cx="9080009" cy="1242935"/>
      </dsp:txXfrm>
    </dsp:sp>
    <dsp:sp modelId="{AE2E805D-090B-4ACF-9BE1-E44FFCFEA019}">
      <dsp:nvSpPr>
        <dsp:cNvPr id="0" name=""/>
        <dsp:cNvSpPr/>
      </dsp:nvSpPr>
      <dsp:spPr>
        <a:xfrm>
          <a:off x="0" y="1554201"/>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328176-A687-48ED-A472-5640825D97F3}">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B63795-710F-4D10-B766-137A9FC3F047}">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933450">
            <a:lnSpc>
              <a:spcPct val="100000"/>
            </a:lnSpc>
            <a:spcBef>
              <a:spcPct val="0"/>
            </a:spcBef>
            <a:spcAft>
              <a:spcPct val="35000"/>
            </a:spcAft>
            <a:buNone/>
          </a:pPr>
          <a:r>
            <a:rPr lang="en-US" sz="2100" b="1" kern="1200"/>
            <a:t>Normalized Difference Vegetation Index (NDVI):</a:t>
          </a:r>
          <a:r>
            <a:rPr lang="en-US" sz="2100" kern="1200"/>
            <a:t> Calculate NDVI to assess vegetation health and density. This index helps in tracking the growth and health of newly planted areas.</a:t>
          </a:r>
        </a:p>
      </dsp:txBody>
      <dsp:txXfrm>
        <a:off x="1435590" y="1554201"/>
        <a:ext cx="9080009" cy="1242935"/>
      </dsp:txXfrm>
    </dsp:sp>
    <dsp:sp modelId="{453CEAED-0881-457F-A5E9-E295ABFBB10A}">
      <dsp:nvSpPr>
        <dsp:cNvPr id="0" name=""/>
        <dsp:cNvSpPr/>
      </dsp:nvSpPr>
      <dsp:spPr>
        <a:xfrm>
          <a:off x="0" y="3107870"/>
          <a:ext cx="1051560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073E5A6-A1D5-4BEC-ACAE-D79BB95EA1D3}">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7163638-3394-4094-A253-5307D8489976}">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933450">
            <a:lnSpc>
              <a:spcPct val="100000"/>
            </a:lnSpc>
            <a:spcBef>
              <a:spcPct val="0"/>
            </a:spcBef>
            <a:spcAft>
              <a:spcPct val="35000"/>
            </a:spcAft>
            <a:buNone/>
          </a:pPr>
          <a:r>
            <a:rPr lang="en-US" sz="2100" b="1" kern="1200"/>
            <a:t>Change Detection Analysis:</a:t>
          </a:r>
          <a:r>
            <a:rPr lang="en-US" sz="2100" kern="1200"/>
            <a:t> Perform change detection analysis to identify areas where reforestation efforts have been successful and areas that need further attention.</a:t>
          </a:r>
        </a:p>
      </dsp:txBody>
      <dsp:txXfrm>
        <a:off x="1435590" y="3107870"/>
        <a:ext cx="9080009" cy="124293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00450B-0582-4A64-ADD4-F4CC69B4E55E}">
      <dsp:nvSpPr>
        <dsp:cNvPr id="0" name=""/>
        <dsp:cNvSpPr/>
      </dsp:nvSpPr>
      <dsp:spPr>
        <a:xfrm>
          <a:off x="134291" y="612"/>
          <a:ext cx="4332795" cy="2751325"/>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370968A-FA8C-4A52-A6FD-739E12237E40}">
      <dsp:nvSpPr>
        <dsp:cNvPr id="0" name=""/>
        <dsp:cNvSpPr/>
      </dsp:nvSpPr>
      <dsp:spPr>
        <a:xfrm>
          <a:off x="615713" y="457963"/>
          <a:ext cx="4332795" cy="2751325"/>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kern="1200"/>
            <a:t>Mobile Data Collection Apps:</a:t>
          </a:r>
          <a:r>
            <a:rPr lang="en-US" sz="2300" kern="1200"/>
            <a:t> Use mobile applications (such as QField or Locus Map) for field data collection. These apps can be integrated with QGIS to update the geospatial database in real-time.</a:t>
          </a:r>
        </a:p>
      </dsp:txBody>
      <dsp:txXfrm>
        <a:off x="696297" y="538547"/>
        <a:ext cx="4171627" cy="2590157"/>
      </dsp:txXfrm>
    </dsp:sp>
    <dsp:sp modelId="{1CABC22C-5620-4413-B925-8452268AD83D}">
      <dsp:nvSpPr>
        <dsp:cNvPr id="0" name=""/>
        <dsp:cNvSpPr/>
      </dsp:nvSpPr>
      <dsp:spPr>
        <a:xfrm>
          <a:off x="5429930" y="612"/>
          <a:ext cx="4332795" cy="2751325"/>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AB0B417-E022-4185-8BF9-5C0DE635AD0A}">
      <dsp:nvSpPr>
        <dsp:cNvPr id="0" name=""/>
        <dsp:cNvSpPr/>
      </dsp:nvSpPr>
      <dsp:spPr>
        <a:xfrm>
          <a:off x="5911352" y="457963"/>
          <a:ext cx="4332795" cy="2751325"/>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b="1" kern="1200"/>
            <a:t>Georeferenced Photos and Surveys:</a:t>
          </a:r>
          <a:r>
            <a:rPr lang="en-US" sz="2300" kern="1200"/>
            <a:t> Collect georeferenced photos and conduct regular surveys to document the progress and condition of reforested areas.</a:t>
          </a:r>
        </a:p>
      </dsp:txBody>
      <dsp:txXfrm>
        <a:off x="5991936" y="538547"/>
        <a:ext cx="4171627" cy="259015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7ED974-4CAB-4F4C-9C1C-02E894987D60}">
      <dsp:nvSpPr>
        <dsp:cNvPr id="0" name=""/>
        <dsp:cNvSpPr/>
      </dsp:nvSpPr>
      <dsp:spPr>
        <a:xfrm>
          <a:off x="0" y="89779"/>
          <a:ext cx="6245265" cy="2667453"/>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b="1" kern="1200"/>
            <a:t>Temporal Analysis:</a:t>
          </a:r>
          <a:r>
            <a:rPr lang="en-US" sz="2600" kern="1200"/>
            <a:t> Analyze temporal data to understand trends and patterns in vegetation growth and health over different seasons and years.</a:t>
          </a:r>
        </a:p>
      </dsp:txBody>
      <dsp:txXfrm>
        <a:off x="130214" y="219993"/>
        <a:ext cx="5984837" cy="2407025"/>
      </dsp:txXfrm>
    </dsp:sp>
    <dsp:sp modelId="{9C71FCA0-A240-41F2-8DA2-C778CBF8AF1F}">
      <dsp:nvSpPr>
        <dsp:cNvPr id="0" name=""/>
        <dsp:cNvSpPr/>
      </dsp:nvSpPr>
      <dsp:spPr>
        <a:xfrm>
          <a:off x="0" y="2832113"/>
          <a:ext cx="6245265" cy="2667453"/>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US" sz="2600" b="1" kern="1200"/>
            <a:t>Map Creation:</a:t>
          </a:r>
          <a:r>
            <a:rPr lang="en-US" sz="2600" kern="1200"/>
            <a:t> Create detailed maps and visualizations to present the monitoring results. Use different symbology and color-coding to highlight areas of concern and successful reforestation.</a:t>
          </a:r>
        </a:p>
      </dsp:txBody>
      <dsp:txXfrm>
        <a:off x="130214" y="2962327"/>
        <a:ext cx="5984837" cy="240702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755E95-BE1C-44E6-ABC8-58176DC1B6D6}">
      <dsp:nvSpPr>
        <dsp:cNvPr id="0" name=""/>
        <dsp:cNvSpPr/>
      </dsp:nvSpPr>
      <dsp:spPr>
        <a:xfrm>
          <a:off x="0" y="260961"/>
          <a:ext cx="6245265" cy="1652661"/>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b="1" kern="1200"/>
            <a:t>Progress Reports:</a:t>
          </a:r>
          <a:r>
            <a:rPr lang="en-US" sz="1900" kern="1200"/>
            <a:t> Generate comprehensive progress reports using the data analyzed in QGIS. These reports can include maps, charts, and tables that summarize the findings.</a:t>
          </a:r>
        </a:p>
      </dsp:txBody>
      <dsp:txXfrm>
        <a:off x="80676" y="341637"/>
        <a:ext cx="6083913" cy="1491309"/>
      </dsp:txXfrm>
    </dsp:sp>
    <dsp:sp modelId="{C8BA3966-D475-4557-BD5C-FA9102FDB275}">
      <dsp:nvSpPr>
        <dsp:cNvPr id="0" name=""/>
        <dsp:cNvSpPr/>
      </dsp:nvSpPr>
      <dsp:spPr>
        <a:xfrm>
          <a:off x="0" y="1968342"/>
          <a:ext cx="6245265" cy="1652661"/>
        </a:xfrm>
        <a:prstGeom prst="roundRect">
          <a:avLst/>
        </a:prstGeom>
        <a:solidFill>
          <a:schemeClr val="accent5">
            <a:hueOff val="-6076075"/>
            <a:satOff val="-413"/>
            <a:lumOff val="9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b="1" kern="1200"/>
            <a:t>Stakeholder Engagement:</a:t>
          </a:r>
          <a:r>
            <a:rPr lang="en-US" sz="1900" kern="1200"/>
            <a:t> Share the results with stakeholders, including government agencies, NGOs, and local communities, to keep them informed and engaged in the reforestation efforts.</a:t>
          </a:r>
        </a:p>
      </dsp:txBody>
      <dsp:txXfrm>
        <a:off x="80676" y="2049018"/>
        <a:ext cx="6083913" cy="1491309"/>
      </dsp:txXfrm>
    </dsp:sp>
    <dsp:sp modelId="{8843EFC2-2BC3-4972-B3F9-AFCE5A8AAB5D}">
      <dsp:nvSpPr>
        <dsp:cNvPr id="0" name=""/>
        <dsp:cNvSpPr/>
      </dsp:nvSpPr>
      <dsp:spPr>
        <a:xfrm>
          <a:off x="0" y="3675724"/>
          <a:ext cx="6245265" cy="1652661"/>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b="1" kern="1200"/>
            <a:t>Adaptive Management:</a:t>
          </a:r>
          <a:r>
            <a:rPr lang="en-US" sz="1900" kern="1200"/>
            <a:t> Use the insights gained from monitoring to adapt and improve reforestation strategies. This may include modifying planting techniques, adjusting site selection criteria, or addressing specific challenges identified during monitoring.</a:t>
          </a:r>
        </a:p>
      </dsp:txBody>
      <dsp:txXfrm>
        <a:off x="80676" y="3756400"/>
        <a:ext cx="6083913" cy="149130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BF96F-014C-B1DF-DF05-1DBE3C89429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DM"/>
          </a:p>
        </p:txBody>
      </p:sp>
      <p:sp>
        <p:nvSpPr>
          <p:cNvPr id="3" name="Subtitle 2">
            <a:extLst>
              <a:ext uri="{FF2B5EF4-FFF2-40B4-BE49-F238E27FC236}">
                <a16:creationId xmlns:a16="http://schemas.microsoft.com/office/drawing/2014/main" id="{2D1E098A-F974-0219-E2FB-743728BBB1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DM"/>
          </a:p>
        </p:txBody>
      </p:sp>
      <p:sp>
        <p:nvSpPr>
          <p:cNvPr id="4" name="Date Placeholder 3">
            <a:extLst>
              <a:ext uri="{FF2B5EF4-FFF2-40B4-BE49-F238E27FC236}">
                <a16:creationId xmlns:a16="http://schemas.microsoft.com/office/drawing/2014/main" id="{9B467DE7-A0BD-C0C8-4348-F6A92AE7E955}"/>
              </a:ext>
            </a:extLst>
          </p:cNvPr>
          <p:cNvSpPr>
            <a:spLocks noGrp="1"/>
          </p:cNvSpPr>
          <p:nvPr>
            <p:ph type="dt" sz="half" idx="10"/>
          </p:nvPr>
        </p:nvSpPr>
        <p:spPr/>
        <p:txBody>
          <a:bodyPr/>
          <a:lstStyle/>
          <a:p>
            <a:fld id="{3611BD4E-5B32-4D5F-B308-BD1FD0528AE4}" type="datetimeFigureOut">
              <a:rPr lang="en-DM" smtClean="0"/>
              <a:t>15/08/2024</a:t>
            </a:fld>
            <a:endParaRPr lang="en-DM"/>
          </a:p>
        </p:txBody>
      </p:sp>
      <p:sp>
        <p:nvSpPr>
          <p:cNvPr id="5" name="Footer Placeholder 4">
            <a:extLst>
              <a:ext uri="{FF2B5EF4-FFF2-40B4-BE49-F238E27FC236}">
                <a16:creationId xmlns:a16="http://schemas.microsoft.com/office/drawing/2014/main" id="{5D514F83-0DA9-C785-6744-75E014A79F7B}"/>
              </a:ext>
            </a:extLst>
          </p:cNvPr>
          <p:cNvSpPr>
            <a:spLocks noGrp="1"/>
          </p:cNvSpPr>
          <p:nvPr>
            <p:ph type="ftr" sz="quarter" idx="11"/>
          </p:nvPr>
        </p:nvSpPr>
        <p:spPr/>
        <p:txBody>
          <a:bodyPr/>
          <a:lstStyle/>
          <a:p>
            <a:endParaRPr lang="en-DM"/>
          </a:p>
        </p:txBody>
      </p:sp>
      <p:sp>
        <p:nvSpPr>
          <p:cNvPr id="6" name="Slide Number Placeholder 5">
            <a:extLst>
              <a:ext uri="{FF2B5EF4-FFF2-40B4-BE49-F238E27FC236}">
                <a16:creationId xmlns:a16="http://schemas.microsoft.com/office/drawing/2014/main" id="{F8D1C6A1-E5FC-2AA2-0F17-1462B07AEF1E}"/>
              </a:ext>
            </a:extLst>
          </p:cNvPr>
          <p:cNvSpPr>
            <a:spLocks noGrp="1"/>
          </p:cNvSpPr>
          <p:nvPr>
            <p:ph type="sldNum" sz="quarter" idx="12"/>
          </p:nvPr>
        </p:nvSpPr>
        <p:spPr/>
        <p:txBody>
          <a:bodyPr/>
          <a:lstStyle/>
          <a:p>
            <a:fld id="{0A89893D-55B3-42D1-ACEA-6D4336FFAF5B}" type="slidenum">
              <a:rPr lang="en-DM" smtClean="0"/>
              <a:t>‹#›</a:t>
            </a:fld>
            <a:endParaRPr lang="en-DM"/>
          </a:p>
        </p:txBody>
      </p:sp>
    </p:spTree>
    <p:extLst>
      <p:ext uri="{BB962C8B-B14F-4D97-AF65-F5344CB8AC3E}">
        <p14:creationId xmlns:p14="http://schemas.microsoft.com/office/powerpoint/2010/main" val="292102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443A4-1208-01B5-78A5-EF5A21CFDDCC}"/>
              </a:ext>
            </a:extLst>
          </p:cNvPr>
          <p:cNvSpPr>
            <a:spLocks noGrp="1"/>
          </p:cNvSpPr>
          <p:nvPr>
            <p:ph type="title"/>
          </p:nvPr>
        </p:nvSpPr>
        <p:spPr/>
        <p:txBody>
          <a:bodyPr/>
          <a:lstStyle/>
          <a:p>
            <a:r>
              <a:rPr lang="en-US"/>
              <a:t>Click to edit Master title style</a:t>
            </a:r>
            <a:endParaRPr lang="en-DM"/>
          </a:p>
        </p:txBody>
      </p:sp>
      <p:sp>
        <p:nvSpPr>
          <p:cNvPr id="3" name="Vertical Text Placeholder 2">
            <a:extLst>
              <a:ext uri="{FF2B5EF4-FFF2-40B4-BE49-F238E27FC236}">
                <a16:creationId xmlns:a16="http://schemas.microsoft.com/office/drawing/2014/main" id="{4D2D2D2E-9649-922E-591D-23611D26BD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M"/>
          </a:p>
        </p:txBody>
      </p:sp>
      <p:sp>
        <p:nvSpPr>
          <p:cNvPr id="4" name="Date Placeholder 3">
            <a:extLst>
              <a:ext uri="{FF2B5EF4-FFF2-40B4-BE49-F238E27FC236}">
                <a16:creationId xmlns:a16="http://schemas.microsoft.com/office/drawing/2014/main" id="{4DF19C31-A9E3-68F6-F6A8-D966758C878B}"/>
              </a:ext>
            </a:extLst>
          </p:cNvPr>
          <p:cNvSpPr>
            <a:spLocks noGrp="1"/>
          </p:cNvSpPr>
          <p:nvPr>
            <p:ph type="dt" sz="half" idx="10"/>
          </p:nvPr>
        </p:nvSpPr>
        <p:spPr/>
        <p:txBody>
          <a:bodyPr/>
          <a:lstStyle/>
          <a:p>
            <a:fld id="{3611BD4E-5B32-4D5F-B308-BD1FD0528AE4}" type="datetimeFigureOut">
              <a:rPr lang="en-DM" smtClean="0"/>
              <a:t>15/08/2024</a:t>
            </a:fld>
            <a:endParaRPr lang="en-DM"/>
          </a:p>
        </p:txBody>
      </p:sp>
      <p:sp>
        <p:nvSpPr>
          <p:cNvPr id="5" name="Footer Placeholder 4">
            <a:extLst>
              <a:ext uri="{FF2B5EF4-FFF2-40B4-BE49-F238E27FC236}">
                <a16:creationId xmlns:a16="http://schemas.microsoft.com/office/drawing/2014/main" id="{AF5C68FC-0C8A-CAE9-F8CE-6CADE451AD70}"/>
              </a:ext>
            </a:extLst>
          </p:cNvPr>
          <p:cNvSpPr>
            <a:spLocks noGrp="1"/>
          </p:cNvSpPr>
          <p:nvPr>
            <p:ph type="ftr" sz="quarter" idx="11"/>
          </p:nvPr>
        </p:nvSpPr>
        <p:spPr/>
        <p:txBody>
          <a:bodyPr/>
          <a:lstStyle/>
          <a:p>
            <a:endParaRPr lang="en-DM"/>
          </a:p>
        </p:txBody>
      </p:sp>
      <p:sp>
        <p:nvSpPr>
          <p:cNvPr id="6" name="Slide Number Placeholder 5">
            <a:extLst>
              <a:ext uri="{FF2B5EF4-FFF2-40B4-BE49-F238E27FC236}">
                <a16:creationId xmlns:a16="http://schemas.microsoft.com/office/drawing/2014/main" id="{21B05D34-7385-6420-DED4-9C759B6D0C02}"/>
              </a:ext>
            </a:extLst>
          </p:cNvPr>
          <p:cNvSpPr>
            <a:spLocks noGrp="1"/>
          </p:cNvSpPr>
          <p:nvPr>
            <p:ph type="sldNum" sz="quarter" idx="12"/>
          </p:nvPr>
        </p:nvSpPr>
        <p:spPr/>
        <p:txBody>
          <a:bodyPr/>
          <a:lstStyle/>
          <a:p>
            <a:fld id="{0A89893D-55B3-42D1-ACEA-6D4336FFAF5B}" type="slidenum">
              <a:rPr lang="en-DM" smtClean="0"/>
              <a:t>‹#›</a:t>
            </a:fld>
            <a:endParaRPr lang="en-DM"/>
          </a:p>
        </p:txBody>
      </p:sp>
    </p:spTree>
    <p:extLst>
      <p:ext uri="{BB962C8B-B14F-4D97-AF65-F5344CB8AC3E}">
        <p14:creationId xmlns:p14="http://schemas.microsoft.com/office/powerpoint/2010/main" val="686350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3912EF-764B-099A-B772-1EDCA446471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DM"/>
          </a:p>
        </p:txBody>
      </p:sp>
      <p:sp>
        <p:nvSpPr>
          <p:cNvPr id="3" name="Vertical Text Placeholder 2">
            <a:extLst>
              <a:ext uri="{FF2B5EF4-FFF2-40B4-BE49-F238E27FC236}">
                <a16:creationId xmlns:a16="http://schemas.microsoft.com/office/drawing/2014/main" id="{367594E0-7FD8-9229-981C-0777D874D4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M"/>
          </a:p>
        </p:txBody>
      </p:sp>
      <p:sp>
        <p:nvSpPr>
          <p:cNvPr id="4" name="Date Placeholder 3">
            <a:extLst>
              <a:ext uri="{FF2B5EF4-FFF2-40B4-BE49-F238E27FC236}">
                <a16:creationId xmlns:a16="http://schemas.microsoft.com/office/drawing/2014/main" id="{95A5B2B6-0809-7213-BECC-55DF07DC4311}"/>
              </a:ext>
            </a:extLst>
          </p:cNvPr>
          <p:cNvSpPr>
            <a:spLocks noGrp="1"/>
          </p:cNvSpPr>
          <p:nvPr>
            <p:ph type="dt" sz="half" idx="10"/>
          </p:nvPr>
        </p:nvSpPr>
        <p:spPr/>
        <p:txBody>
          <a:bodyPr/>
          <a:lstStyle/>
          <a:p>
            <a:fld id="{3611BD4E-5B32-4D5F-B308-BD1FD0528AE4}" type="datetimeFigureOut">
              <a:rPr lang="en-DM" smtClean="0"/>
              <a:t>15/08/2024</a:t>
            </a:fld>
            <a:endParaRPr lang="en-DM"/>
          </a:p>
        </p:txBody>
      </p:sp>
      <p:sp>
        <p:nvSpPr>
          <p:cNvPr id="5" name="Footer Placeholder 4">
            <a:extLst>
              <a:ext uri="{FF2B5EF4-FFF2-40B4-BE49-F238E27FC236}">
                <a16:creationId xmlns:a16="http://schemas.microsoft.com/office/drawing/2014/main" id="{75D6D666-11BA-7AD3-79BD-B1CD3744FAA9}"/>
              </a:ext>
            </a:extLst>
          </p:cNvPr>
          <p:cNvSpPr>
            <a:spLocks noGrp="1"/>
          </p:cNvSpPr>
          <p:nvPr>
            <p:ph type="ftr" sz="quarter" idx="11"/>
          </p:nvPr>
        </p:nvSpPr>
        <p:spPr/>
        <p:txBody>
          <a:bodyPr/>
          <a:lstStyle/>
          <a:p>
            <a:endParaRPr lang="en-DM"/>
          </a:p>
        </p:txBody>
      </p:sp>
      <p:sp>
        <p:nvSpPr>
          <p:cNvPr id="6" name="Slide Number Placeholder 5">
            <a:extLst>
              <a:ext uri="{FF2B5EF4-FFF2-40B4-BE49-F238E27FC236}">
                <a16:creationId xmlns:a16="http://schemas.microsoft.com/office/drawing/2014/main" id="{8F13EABD-A056-C6F0-B2C7-148A3217642F}"/>
              </a:ext>
            </a:extLst>
          </p:cNvPr>
          <p:cNvSpPr>
            <a:spLocks noGrp="1"/>
          </p:cNvSpPr>
          <p:nvPr>
            <p:ph type="sldNum" sz="quarter" idx="12"/>
          </p:nvPr>
        </p:nvSpPr>
        <p:spPr/>
        <p:txBody>
          <a:bodyPr/>
          <a:lstStyle/>
          <a:p>
            <a:fld id="{0A89893D-55B3-42D1-ACEA-6D4336FFAF5B}" type="slidenum">
              <a:rPr lang="en-DM" smtClean="0"/>
              <a:t>‹#›</a:t>
            </a:fld>
            <a:endParaRPr lang="en-DM"/>
          </a:p>
        </p:txBody>
      </p:sp>
    </p:spTree>
    <p:extLst>
      <p:ext uri="{BB962C8B-B14F-4D97-AF65-F5344CB8AC3E}">
        <p14:creationId xmlns:p14="http://schemas.microsoft.com/office/powerpoint/2010/main" val="3618911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7FD96-1C97-CA71-C4D8-401B9ED175A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DM"/>
          </a:p>
        </p:txBody>
      </p:sp>
      <p:sp>
        <p:nvSpPr>
          <p:cNvPr id="3" name="Subtitle 2">
            <a:extLst>
              <a:ext uri="{FF2B5EF4-FFF2-40B4-BE49-F238E27FC236}">
                <a16:creationId xmlns:a16="http://schemas.microsoft.com/office/drawing/2014/main" id="{E245CF80-0076-EC7D-E3AB-E2DBBD0815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DM"/>
          </a:p>
        </p:txBody>
      </p:sp>
      <p:sp>
        <p:nvSpPr>
          <p:cNvPr id="4" name="Date Placeholder 3">
            <a:extLst>
              <a:ext uri="{FF2B5EF4-FFF2-40B4-BE49-F238E27FC236}">
                <a16:creationId xmlns:a16="http://schemas.microsoft.com/office/drawing/2014/main" id="{3FE0AA37-8B15-EB98-08ED-826D90A90B6F}"/>
              </a:ext>
            </a:extLst>
          </p:cNvPr>
          <p:cNvSpPr>
            <a:spLocks noGrp="1"/>
          </p:cNvSpPr>
          <p:nvPr>
            <p:ph type="dt" sz="half" idx="10"/>
          </p:nvPr>
        </p:nvSpPr>
        <p:spPr/>
        <p:txBody>
          <a:bodyPr/>
          <a:lstStyle/>
          <a:p>
            <a:fld id="{BC6B2FE7-C630-451A-9CE7-870547CEBEE8}" type="datetimeFigureOut">
              <a:rPr lang="en-DM" smtClean="0"/>
              <a:t>15/08/2024</a:t>
            </a:fld>
            <a:endParaRPr lang="en-DM"/>
          </a:p>
        </p:txBody>
      </p:sp>
      <p:sp>
        <p:nvSpPr>
          <p:cNvPr id="5" name="Footer Placeholder 4">
            <a:extLst>
              <a:ext uri="{FF2B5EF4-FFF2-40B4-BE49-F238E27FC236}">
                <a16:creationId xmlns:a16="http://schemas.microsoft.com/office/drawing/2014/main" id="{94DEDCED-BF5D-1676-C095-500B97228C0E}"/>
              </a:ext>
            </a:extLst>
          </p:cNvPr>
          <p:cNvSpPr>
            <a:spLocks noGrp="1"/>
          </p:cNvSpPr>
          <p:nvPr>
            <p:ph type="ftr" sz="quarter" idx="11"/>
          </p:nvPr>
        </p:nvSpPr>
        <p:spPr/>
        <p:txBody>
          <a:bodyPr/>
          <a:lstStyle/>
          <a:p>
            <a:endParaRPr lang="en-DM"/>
          </a:p>
        </p:txBody>
      </p:sp>
      <p:sp>
        <p:nvSpPr>
          <p:cNvPr id="6" name="Slide Number Placeholder 5">
            <a:extLst>
              <a:ext uri="{FF2B5EF4-FFF2-40B4-BE49-F238E27FC236}">
                <a16:creationId xmlns:a16="http://schemas.microsoft.com/office/drawing/2014/main" id="{A9A207EF-EC3D-C917-BCA5-824EE21491D4}"/>
              </a:ext>
            </a:extLst>
          </p:cNvPr>
          <p:cNvSpPr>
            <a:spLocks noGrp="1"/>
          </p:cNvSpPr>
          <p:nvPr>
            <p:ph type="sldNum" sz="quarter" idx="12"/>
          </p:nvPr>
        </p:nvSpPr>
        <p:spPr/>
        <p:txBody>
          <a:bodyPr/>
          <a:lstStyle/>
          <a:p>
            <a:fld id="{1D7D2D8F-1ACD-4F63-A120-D22C92D766CA}" type="slidenum">
              <a:rPr lang="en-DM" smtClean="0"/>
              <a:t>‹#›</a:t>
            </a:fld>
            <a:endParaRPr lang="en-DM"/>
          </a:p>
        </p:txBody>
      </p:sp>
    </p:spTree>
    <p:extLst>
      <p:ext uri="{BB962C8B-B14F-4D97-AF65-F5344CB8AC3E}">
        <p14:creationId xmlns:p14="http://schemas.microsoft.com/office/powerpoint/2010/main" val="27119881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38EF7-2B7D-DC64-5351-3269D68A8817}"/>
              </a:ext>
            </a:extLst>
          </p:cNvPr>
          <p:cNvSpPr>
            <a:spLocks noGrp="1"/>
          </p:cNvSpPr>
          <p:nvPr>
            <p:ph type="title"/>
          </p:nvPr>
        </p:nvSpPr>
        <p:spPr/>
        <p:txBody>
          <a:bodyPr/>
          <a:lstStyle/>
          <a:p>
            <a:r>
              <a:rPr lang="en-US"/>
              <a:t>Click to edit Master title style</a:t>
            </a:r>
            <a:endParaRPr lang="en-DM"/>
          </a:p>
        </p:txBody>
      </p:sp>
      <p:sp>
        <p:nvSpPr>
          <p:cNvPr id="3" name="Content Placeholder 2">
            <a:extLst>
              <a:ext uri="{FF2B5EF4-FFF2-40B4-BE49-F238E27FC236}">
                <a16:creationId xmlns:a16="http://schemas.microsoft.com/office/drawing/2014/main" id="{F0C54FEF-FC9B-C73E-D263-7C2B79F312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M"/>
          </a:p>
        </p:txBody>
      </p:sp>
      <p:sp>
        <p:nvSpPr>
          <p:cNvPr id="4" name="Date Placeholder 3">
            <a:extLst>
              <a:ext uri="{FF2B5EF4-FFF2-40B4-BE49-F238E27FC236}">
                <a16:creationId xmlns:a16="http://schemas.microsoft.com/office/drawing/2014/main" id="{9AEC07C5-0888-47E2-B0C5-ED807158348A}"/>
              </a:ext>
            </a:extLst>
          </p:cNvPr>
          <p:cNvSpPr>
            <a:spLocks noGrp="1"/>
          </p:cNvSpPr>
          <p:nvPr>
            <p:ph type="dt" sz="half" idx="10"/>
          </p:nvPr>
        </p:nvSpPr>
        <p:spPr/>
        <p:txBody>
          <a:bodyPr/>
          <a:lstStyle/>
          <a:p>
            <a:fld id="{BC6B2FE7-C630-451A-9CE7-870547CEBEE8}" type="datetimeFigureOut">
              <a:rPr lang="en-DM" smtClean="0"/>
              <a:t>15/08/2024</a:t>
            </a:fld>
            <a:endParaRPr lang="en-DM"/>
          </a:p>
        </p:txBody>
      </p:sp>
      <p:sp>
        <p:nvSpPr>
          <p:cNvPr id="5" name="Footer Placeholder 4">
            <a:extLst>
              <a:ext uri="{FF2B5EF4-FFF2-40B4-BE49-F238E27FC236}">
                <a16:creationId xmlns:a16="http://schemas.microsoft.com/office/drawing/2014/main" id="{FE72012F-9003-B7FE-7598-6685ACA7AAED}"/>
              </a:ext>
            </a:extLst>
          </p:cNvPr>
          <p:cNvSpPr>
            <a:spLocks noGrp="1"/>
          </p:cNvSpPr>
          <p:nvPr>
            <p:ph type="ftr" sz="quarter" idx="11"/>
          </p:nvPr>
        </p:nvSpPr>
        <p:spPr/>
        <p:txBody>
          <a:bodyPr/>
          <a:lstStyle/>
          <a:p>
            <a:endParaRPr lang="en-DM"/>
          </a:p>
        </p:txBody>
      </p:sp>
      <p:sp>
        <p:nvSpPr>
          <p:cNvPr id="6" name="Slide Number Placeholder 5">
            <a:extLst>
              <a:ext uri="{FF2B5EF4-FFF2-40B4-BE49-F238E27FC236}">
                <a16:creationId xmlns:a16="http://schemas.microsoft.com/office/drawing/2014/main" id="{47E07866-076F-1C90-6D33-3E0132FC484C}"/>
              </a:ext>
            </a:extLst>
          </p:cNvPr>
          <p:cNvSpPr>
            <a:spLocks noGrp="1"/>
          </p:cNvSpPr>
          <p:nvPr>
            <p:ph type="sldNum" sz="quarter" idx="12"/>
          </p:nvPr>
        </p:nvSpPr>
        <p:spPr/>
        <p:txBody>
          <a:bodyPr/>
          <a:lstStyle/>
          <a:p>
            <a:fld id="{1D7D2D8F-1ACD-4F63-A120-D22C92D766CA}" type="slidenum">
              <a:rPr lang="en-DM" smtClean="0"/>
              <a:t>‹#›</a:t>
            </a:fld>
            <a:endParaRPr lang="en-DM"/>
          </a:p>
        </p:txBody>
      </p:sp>
    </p:spTree>
    <p:extLst>
      <p:ext uri="{BB962C8B-B14F-4D97-AF65-F5344CB8AC3E}">
        <p14:creationId xmlns:p14="http://schemas.microsoft.com/office/powerpoint/2010/main" val="18587188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D473A-31E7-F3E5-1C39-624FE505A1E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DM"/>
          </a:p>
        </p:txBody>
      </p:sp>
      <p:sp>
        <p:nvSpPr>
          <p:cNvPr id="3" name="Text Placeholder 2">
            <a:extLst>
              <a:ext uri="{FF2B5EF4-FFF2-40B4-BE49-F238E27FC236}">
                <a16:creationId xmlns:a16="http://schemas.microsoft.com/office/drawing/2014/main" id="{EBD38ADA-08ED-AA05-DE06-995483A85F1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4530A1E-25C5-6D1F-F93B-2D151A0EB855}"/>
              </a:ext>
            </a:extLst>
          </p:cNvPr>
          <p:cNvSpPr>
            <a:spLocks noGrp="1"/>
          </p:cNvSpPr>
          <p:nvPr>
            <p:ph type="dt" sz="half" idx="10"/>
          </p:nvPr>
        </p:nvSpPr>
        <p:spPr/>
        <p:txBody>
          <a:bodyPr/>
          <a:lstStyle/>
          <a:p>
            <a:fld id="{BC6B2FE7-C630-451A-9CE7-870547CEBEE8}" type="datetimeFigureOut">
              <a:rPr lang="en-DM" smtClean="0"/>
              <a:t>15/08/2024</a:t>
            </a:fld>
            <a:endParaRPr lang="en-DM"/>
          </a:p>
        </p:txBody>
      </p:sp>
      <p:sp>
        <p:nvSpPr>
          <p:cNvPr id="5" name="Footer Placeholder 4">
            <a:extLst>
              <a:ext uri="{FF2B5EF4-FFF2-40B4-BE49-F238E27FC236}">
                <a16:creationId xmlns:a16="http://schemas.microsoft.com/office/drawing/2014/main" id="{D6B42D92-1BF3-3A8A-2A47-D7C7EB49708E}"/>
              </a:ext>
            </a:extLst>
          </p:cNvPr>
          <p:cNvSpPr>
            <a:spLocks noGrp="1"/>
          </p:cNvSpPr>
          <p:nvPr>
            <p:ph type="ftr" sz="quarter" idx="11"/>
          </p:nvPr>
        </p:nvSpPr>
        <p:spPr/>
        <p:txBody>
          <a:bodyPr/>
          <a:lstStyle/>
          <a:p>
            <a:endParaRPr lang="en-DM"/>
          </a:p>
        </p:txBody>
      </p:sp>
      <p:sp>
        <p:nvSpPr>
          <p:cNvPr id="6" name="Slide Number Placeholder 5">
            <a:extLst>
              <a:ext uri="{FF2B5EF4-FFF2-40B4-BE49-F238E27FC236}">
                <a16:creationId xmlns:a16="http://schemas.microsoft.com/office/drawing/2014/main" id="{C9873212-59F0-9EB5-A394-5C4E2BA1540E}"/>
              </a:ext>
            </a:extLst>
          </p:cNvPr>
          <p:cNvSpPr>
            <a:spLocks noGrp="1"/>
          </p:cNvSpPr>
          <p:nvPr>
            <p:ph type="sldNum" sz="quarter" idx="12"/>
          </p:nvPr>
        </p:nvSpPr>
        <p:spPr/>
        <p:txBody>
          <a:bodyPr/>
          <a:lstStyle/>
          <a:p>
            <a:fld id="{1D7D2D8F-1ACD-4F63-A120-D22C92D766CA}" type="slidenum">
              <a:rPr lang="en-DM" smtClean="0"/>
              <a:t>‹#›</a:t>
            </a:fld>
            <a:endParaRPr lang="en-DM"/>
          </a:p>
        </p:txBody>
      </p:sp>
    </p:spTree>
    <p:extLst>
      <p:ext uri="{BB962C8B-B14F-4D97-AF65-F5344CB8AC3E}">
        <p14:creationId xmlns:p14="http://schemas.microsoft.com/office/powerpoint/2010/main" val="33112883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78027-4DE8-B353-F4C8-A0731B8C6190}"/>
              </a:ext>
            </a:extLst>
          </p:cNvPr>
          <p:cNvSpPr>
            <a:spLocks noGrp="1"/>
          </p:cNvSpPr>
          <p:nvPr>
            <p:ph type="title"/>
          </p:nvPr>
        </p:nvSpPr>
        <p:spPr/>
        <p:txBody>
          <a:bodyPr/>
          <a:lstStyle/>
          <a:p>
            <a:r>
              <a:rPr lang="en-US"/>
              <a:t>Click to edit Master title style</a:t>
            </a:r>
            <a:endParaRPr lang="en-DM"/>
          </a:p>
        </p:txBody>
      </p:sp>
      <p:sp>
        <p:nvSpPr>
          <p:cNvPr id="3" name="Content Placeholder 2">
            <a:extLst>
              <a:ext uri="{FF2B5EF4-FFF2-40B4-BE49-F238E27FC236}">
                <a16:creationId xmlns:a16="http://schemas.microsoft.com/office/drawing/2014/main" id="{E12DB005-DF2D-156A-4E42-895BE270B3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M"/>
          </a:p>
        </p:txBody>
      </p:sp>
      <p:sp>
        <p:nvSpPr>
          <p:cNvPr id="4" name="Content Placeholder 3">
            <a:extLst>
              <a:ext uri="{FF2B5EF4-FFF2-40B4-BE49-F238E27FC236}">
                <a16:creationId xmlns:a16="http://schemas.microsoft.com/office/drawing/2014/main" id="{F6807C88-3913-EA83-3C21-80D9AA2370E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M"/>
          </a:p>
        </p:txBody>
      </p:sp>
      <p:sp>
        <p:nvSpPr>
          <p:cNvPr id="5" name="Date Placeholder 4">
            <a:extLst>
              <a:ext uri="{FF2B5EF4-FFF2-40B4-BE49-F238E27FC236}">
                <a16:creationId xmlns:a16="http://schemas.microsoft.com/office/drawing/2014/main" id="{5F570DEC-3B04-6F6E-4C7D-55B5E62A27EE}"/>
              </a:ext>
            </a:extLst>
          </p:cNvPr>
          <p:cNvSpPr>
            <a:spLocks noGrp="1"/>
          </p:cNvSpPr>
          <p:nvPr>
            <p:ph type="dt" sz="half" idx="10"/>
          </p:nvPr>
        </p:nvSpPr>
        <p:spPr/>
        <p:txBody>
          <a:bodyPr/>
          <a:lstStyle/>
          <a:p>
            <a:fld id="{BC6B2FE7-C630-451A-9CE7-870547CEBEE8}" type="datetimeFigureOut">
              <a:rPr lang="en-DM" smtClean="0"/>
              <a:t>15/08/2024</a:t>
            </a:fld>
            <a:endParaRPr lang="en-DM"/>
          </a:p>
        </p:txBody>
      </p:sp>
      <p:sp>
        <p:nvSpPr>
          <p:cNvPr id="6" name="Footer Placeholder 5">
            <a:extLst>
              <a:ext uri="{FF2B5EF4-FFF2-40B4-BE49-F238E27FC236}">
                <a16:creationId xmlns:a16="http://schemas.microsoft.com/office/drawing/2014/main" id="{655F6591-4230-ED9C-CC1A-D3B9A2B3E969}"/>
              </a:ext>
            </a:extLst>
          </p:cNvPr>
          <p:cNvSpPr>
            <a:spLocks noGrp="1"/>
          </p:cNvSpPr>
          <p:nvPr>
            <p:ph type="ftr" sz="quarter" idx="11"/>
          </p:nvPr>
        </p:nvSpPr>
        <p:spPr/>
        <p:txBody>
          <a:bodyPr/>
          <a:lstStyle/>
          <a:p>
            <a:endParaRPr lang="en-DM"/>
          </a:p>
        </p:txBody>
      </p:sp>
      <p:sp>
        <p:nvSpPr>
          <p:cNvPr id="7" name="Slide Number Placeholder 6">
            <a:extLst>
              <a:ext uri="{FF2B5EF4-FFF2-40B4-BE49-F238E27FC236}">
                <a16:creationId xmlns:a16="http://schemas.microsoft.com/office/drawing/2014/main" id="{10898F00-10FB-D90A-EED7-A756F50BEC0F}"/>
              </a:ext>
            </a:extLst>
          </p:cNvPr>
          <p:cNvSpPr>
            <a:spLocks noGrp="1"/>
          </p:cNvSpPr>
          <p:nvPr>
            <p:ph type="sldNum" sz="quarter" idx="12"/>
          </p:nvPr>
        </p:nvSpPr>
        <p:spPr/>
        <p:txBody>
          <a:bodyPr/>
          <a:lstStyle/>
          <a:p>
            <a:fld id="{1D7D2D8F-1ACD-4F63-A120-D22C92D766CA}" type="slidenum">
              <a:rPr lang="en-DM" smtClean="0"/>
              <a:t>‹#›</a:t>
            </a:fld>
            <a:endParaRPr lang="en-DM"/>
          </a:p>
        </p:txBody>
      </p:sp>
    </p:spTree>
    <p:extLst>
      <p:ext uri="{BB962C8B-B14F-4D97-AF65-F5344CB8AC3E}">
        <p14:creationId xmlns:p14="http://schemas.microsoft.com/office/powerpoint/2010/main" val="9042962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2D80B-D44D-5349-69E3-5802FA26C1B1}"/>
              </a:ext>
            </a:extLst>
          </p:cNvPr>
          <p:cNvSpPr>
            <a:spLocks noGrp="1"/>
          </p:cNvSpPr>
          <p:nvPr>
            <p:ph type="title"/>
          </p:nvPr>
        </p:nvSpPr>
        <p:spPr>
          <a:xfrm>
            <a:off x="839788" y="365125"/>
            <a:ext cx="10515600" cy="1325563"/>
          </a:xfrm>
        </p:spPr>
        <p:txBody>
          <a:bodyPr/>
          <a:lstStyle/>
          <a:p>
            <a:r>
              <a:rPr lang="en-US"/>
              <a:t>Click to edit Master title style</a:t>
            </a:r>
            <a:endParaRPr lang="en-DM"/>
          </a:p>
        </p:txBody>
      </p:sp>
      <p:sp>
        <p:nvSpPr>
          <p:cNvPr id="3" name="Text Placeholder 2">
            <a:extLst>
              <a:ext uri="{FF2B5EF4-FFF2-40B4-BE49-F238E27FC236}">
                <a16:creationId xmlns:a16="http://schemas.microsoft.com/office/drawing/2014/main" id="{1CECD26B-72CB-F6AA-ADE1-8D52F47258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70C63D-16DE-C724-482F-599398D5D52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M"/>
          </a:p>
        </p:txBody>
      </p:sp>
      <p:sp>
        <p:nvSpPr>
          <p:cNvPr id="5" name="Text Placeholder 4">
            <a:extLst>
              <a:ext uri="{FF2B5EF4-FFF2-40B4-BE49-F238E27FC236}">
                <a16:creationId xmlns:a16="http://schemas.microsoft.com/office/drawing/2014/main" id="{215E988E-8344-3A16-68D3-536AD732CB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7D8A40-A1EE-4F31-4F94-7F9B12BC305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M"/>
          </a:p>
        </p:txBody>
      </p:sp>
      <p:sp>
        <p:nvSpPr>
          <p:cNvPr id="7" name="Date Placeholder 6">
            <a:extLst>
              <a:ext uri="{FF2B5EF4-FFF2-40B4-BE49-F238E27FC236}">
                <a16:creationId xmlns:a16="http://schemas.microsoft.com/office/drawing/2014/main" id="{88DFA3D6-7C22-A1BA-C7F7-8740FEEB9507}"/>
              </a:ext>
            </a:extLst>
          </p:cNvPr>
          <p:cNvSpPr>
            <a:spLocks noGrp="1"/>
          </p:cNvSpPr>
          <p:nvPr>
            <p:ph type="dt" sz="half" idx="10"/>
          </p:nvPr>
        </p:nvSpPr>
        <p:spPr/>
        <p:txBody>
          <a:bodyPr/>
          <a:lstStyle/>
          <a:p>
            <a:fld id="{BC6B2FE7-C630-451A-9CE7-870547CEBEE8}" type="datetimeFigureOut">
              <a:rPr lang="en-DM" smtClean="0"/>
              <a:t>15/08/2024</a:t>
            </a:fld>
            <a:endParaRPr lang="en-DM"/>
          </a:p>
        </p:txBody>
      </p:sp>
      <p:sp>
        <p:nvSpPr>
          <p:cNvPr id="8" name="Footer Placeholder 7">
            <a:extLst>
              <a:ext uri="{FF2B5EF4-FFF2-40B4-BE49-F238E27FC236}">
                <a16:creationId xmlns:a16="http://schemas.microsoft.com/office/drawing/2014/main" id="{BD0B2A5B-2296-C54D-ADBD-E6800D6F8247}"/>
              </a:ext>
            </a:extLst>
          </p:cNvPr>
          <p:cNvSpPr>
            <a:spLocks noGrp="1"/>
          </p:cNvSpPr>
          <p:nvPr>
            <p:ph type="ftr" sz="quarter" idx="11"/>
          </p:nvPr>
        </p:nvSpPr>
        <p:spPr/>
        <p:txBody>
          <a:bodyPr/>
          <a:lstStyle/>
          <a:p>
            <a:endParaRPr lang="en-DM"/>
          </a:p>
        </p:txBody>
      </p:sp>
      <p:sp>
        <p:nvSpPr>
          <p:cNvPr id="9" name="Slide Number Placeholder 8">
            <a:extLst>
              <a:ext uri="{FF2B5EF4-FFF2-40B4-BE49-F238E27FC236}">
                <a16:creationId xmlns:a16="http://schemas.microsoft.com/office/drawing/2014/main" id="{B02AE7AC-C358-4206-D7B6-AB0E5E370A7D}"/>
              </a:ext>
            </a:extLst>
          </p:cNvPr>
          <p:cNvSpPr>
            <a:spLocks noGrp="1"/>
          </p:cNvSpPr>
          <p:nvPr>
            <p:ph type="sldNum" sz="quarter" idx="12"/>
          </p:nvPr>
        </p:nvSpPr>
        <p:spPr/>
        <p:txBody>
          <a:bodyPr/>
          <a:lstStyle/>
          <a:p>
            <a:fld id="{1D7D2D8F-1ACD-4F63-A120-D22C92D766CA}" type="slidenum">
              <a:rPr lang="en-DM" smtClean="0"/>
              <a:t>‹#›</a:t>
            </a:fld>
            <a:endParaRPr lang="en-DM"/>
          </a:p>
        </p:txBody>
      </p:sp>
    </p:spTree>
    <p:extLst>
      <p:ext uri="{BB962C8B-B14F-4D97-AF65-F5344CB8AC3E}">
        <p14:creationId xmlns:p14="http://schemas.microsoft.com/office/powerpoint/2010/main" val="35123301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3F5F0-3B45-628E-815B-9D55A47E4046}"/>
              </a:ext>
            </a:extLst>
          </p:cNvPr>
          <p:cNvSpPr>
            <a:spLocks noGrp="1"/>
          </p:cNvSpPr>
          <p:nvPr>
            <p:ph type="title"/>
          </p:nvPr>
        </p:nvSpPr>
        <p:spPr/>
        <p:txBody>
          <a:bodyPr/>
          <a:lstStyle/>
          <a:p>
            <a:r>
              <a:rPr lang="en-US"/>
              <a:t>Click to edit Master title style</a:t>
            </a:r>
            <a:endParaRPr lang="en-DM"/>
          </a:p>
        </p:txBody>
      </p:sp>
      <p:sp>
        <p:nvSpPr>
          <p:cNvPr id="3" name="Date Placeholder 2">
            <a:extLst>
              <a:ext uri="{FF2B5EF4-FFF2-40B4-BE49-F238E27FC236}">
                <a16:creationId xmlns:a16="http://schemas.microsoft.com/office/drawing/2014/main" id="{DF5A734F-7FED-ACD7-AA57-9BCEE20D0015}"/>
              </a:ext>
            </a:extLst>
          </p:cNvPr>
          <p:cNvSpPr>
            <a:spLocks noGrp="1"/>
          </p:cNvSpPr>
          <p:nvPr>
            <p:ph type="dt" sz="half" idx="10"/>
          </p:nvPr>
        </p:nvSpPr>
        <p:spPr/>
        <p:txBody>
          <a:bodyPr/>
          <a:lstStyle/>
          <a:p>
            <a:fld id="{BC6B2FE7-C630-451A-9CE7-870547CEBEE8}" type="datetimeFigureOut">
              <a:rPr lang="en-DM" smtClean="0"/>
              <a:t>15/08/2024</a:t>
            </a:fld>
            <a:endParaRPr lang="en-DM"/>
          </a:p>
        </p:txBody>
      </p:sp>
      <p:sp>
        <p:nvSpPr>
          <p:cNvPr id="4" name="Footer Placeholder 3">
            <a:extLst>
              <a:ext uri="{FF2B5EF4-FFF2-40B4-BE49-F238E27FC236}">
                <a16:creationId xmlns:a16="http://schemas.microsoft.com/office/drawing/2014/main" id="{CC7F6B4B-2933-66DA-478B-0ED5ECD3C294}"/>
              </a:ext>
            </a:extLst>
          </p:cNvPr>
          <p:cNvSpPr>
            <a:spLocks noGrp="1"/>
          </p:cNvSpPr>
          <p:nvPr>
            <p:ph type="ftr" sz="quarter" idx="11"/>
          </p:nvPr>
        </p:nvSpPr>
        <p:spPr/>
        <p:txBody>
          <a:bodyPr/>
          <a:lstStyle/>
          <a:p>
            <a:endParaRPr lang="en-DM"/>
          </a:p>
        </p:txBody>
      </p:sp>
      <p:sp>
        <p:nvSpPr>
          <p:cNvPr id="5" name="Slide Number Placeholder 4">
            <a:extLst>
              <a:ext uri="{FF2B5EF4-FFF2-40B4-BE49-F238E27FC236}">
                <a16:creationId xmlns:a16="http://schemas.microsoft.com/office/drawing/2014/main" id="{841A9AC5-2421-7171-B0FC-5ADC961D28A8}"/>
              </a:ext>
            </a:extLst>
          </p:cNvPr>
          <p:cNvSpPr>
            <a:spLocks noGrp="1"/>
          </p:cNvSpPr>
          <p:nvPr>
            <p:ph type="sldNum" sz="quarter" idx="12"/>
          </p:nvPr>
        </p:nvSpPr>
        <p:spPr/>
        <p:txBody>
          <a:bodyPr/>
          <a:lstStyle/>
          <a:p>
            <a:fld id="{1D7D2D8F-1ACD-4F63-A120-D22C92D766CA}" type="slidenum">
              <a:rPr lang="en-DM" smtClean="0"/>
              <a:t>‹#›</a:t>
            </a:fld>
            <a:endParaRPr lang="en-DM"/>
          </a:p>
        </p:txBody>
      </p:sp>
    </p:spTree>
    <p:extLst>
      <p:ext uri="{BB962C8B-B14F-4D97-AF65-F5344CB8AC3E}">
        <p14:creationId xmlns:p14="http://schemas.microsoft.com/office/powerpoint/2010/main" val="38217976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9731FF-486A-60BE-0960-1271AAC8D8D1}"/>
              </a:ext>
            </a:extLst>
          </p:cNvPr>
          <p:cNvSpPr>
            <a:spLocks noGrp="1"/>
          </p:cNvSpPr>
          <p:nvPr>
            <p:ph type="dt" sz="half" idx="10"/>
          </p:nvPr>
        </p:nvSpPr>
        <p:spPr/>
        <p:txBody>
          <a:bodyPr/>
          <a:lstStyle/>
          <a:p>
            <a:fld id="{BC6B2FE7-C630-451A-9CE7-870547CEBEE8}" type="datetimeFigureOut">
              <a:rPr lang="en-DM" smtClean="0"/>
              <a:t>15/08/2024</a:t>
            </a:fld>
            <a:endParaRPr lang="en-DM"/>
          </a:p>
        </p:txBody>
      </p:sp>
      <p:sp>
        <p:nvSpPr>
          <p:cNvPr id="3" name="Footer Placeholder 2">
            <a:extLst>
              <a:ext uri="{FF2B5EF4-FFF2-40B4-BE49-F238E27FC236}">
                <a16:creationId xmlns:a16="http://schemas.microsoft.com/office/drawing/2014/main" id="{CA4466FC-AFD9-45C7-3D64-046EA2782126}"/>
              </a:ext>
            </a:extLst>
          </p:cNvPr>
          <p:cNvSpPr>
            <a:spLocks noGrp="1"/>
          </p:cNvSpPr>
          <p:nvPr>
            <p:ph type="ftr" sz="quarter" idx="11"/>
          </p:nvPr>
        </p:nvSpPr>
        <p:spPr/>
        <p:txBody>
          <a:bodyPr/>
          <a:lstStyle/>
          <a:p>
            <a:endParaRPr lang="en-DM"/>
          </a:p>
        </p:txBody>
      </p:sp>
      <p:sp>
        <p:nvSpPr>
          <p:cNvPr id="4" name="Slide Number Placeholder 3">
            <a:extLst>
              <a:ext uri="{FF2B5EF4-FFF2-40B4-BE49-F238E27FC236}">
                <a16:creationId xmlns:a16="http://schemas.microsoft.com/office/drawing/2014/main" id="{D7B5B89C-5261-6BCC-960B-B33BE52B8EBD}"/>
              </a:ext>
            </a:extLst>
          </p:cNvPr>
          <p:cNvSpPr>
            <a:spLocks noGrp="1"/>
          </p:cNvSpPr>
          <p:nvPr>
            <p:ph type="sldNum" sz="quarter" idx="12"/>
          </p:nvPr>
        </p:nvSpPr>
        <p:spPr/>
        <p:txBody>
          <a:bodyPr/>
          <a:lstStyle/>
          <a:p>
            <a:fld id="{1D7D2D8F-1ACD-4F63-A120-D22C92D766CA}" type="slidenum">
              <a:rPr lang="en-DM" smtClean="0"/>
              <a:t>‹#›</a:t>
            </a:fld>
            <a:endParaRPr lang="en-DM"/>
          </a:p>
        </p:txBody>
      </p:sp>
    </p:spTree>
    <p:extLst>
      <p:ext uri="{BB962C8B-B14F-4D97-AF65-F5344CB8AC3E}">
        <p14:creationId xmlns:p14="http://schemas.microsoft.com/office/powerpoint/2010/main" val="32571542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B1784-F9F7-D7E7-4930-733062ECB4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DM"/>
          </a:p>
        </p:txBody>
      </p:sp>
      <p:sp>
        <p:nvSpPr>
          <p:cNvPr id="3" name="Content Placeholder 2">
            <a:extLst>
              <a:ext uri="{FF2B5EF4-FFF2-40B4-BE49-F238E27FC236}">
                <a16:creationId xmlns:a16="http://schemas.microsoft.com/office/drawing/2014/main" id="{1611484B-3875-9514-82EF-A393027072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M"/>
          </a:p>
        </p:txBody>
      </p:sp>
      <p:sp>
        <p:nvSpPr>
          <p:cNvPr id="4" name="Text Placeholder 3">
            <a:extLst>
              <a:ext uri="{FF2B5EF4-FFF2-40B4-BE49-F238E27FC236}">
                <a16:creationId xmlns:a16="http://schemas.microsoft.com/office/drawing/2014/main" id="{82794B42-66CD-AE5F-36EE-6F944B0616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468D35-3A45-2617-0910-52FB5F5AD726}"/>
              </a:ext>
            </a:extLst>
          </p:cNvPr>
          <p:cNvSpPr>
            <a:spLocks noGrp="1"/>
          </p:cNvSpPr>
          <p:nvPr>
            <p:ph type="dt" sz="half" idx="10"/>
          </p:nvPr>
        </p:nvSpPr>
        <p:spPr/>
        <p:txBody>
          <a:bodyPr/>
          <a:lstStyle/>
          <a:p>
            <a:fld id="{BC6B2FE7-C630-451A-9CE7-870547CEBEE8}" type="datetimeFigureOut">
              <a:rPr lang="en-DM" smtClean="0"/>
              <a:t>15/08/2024</a:t>
            </a:fld>
            <a:endParaRPr lang="en-DM"/>
          </a:p>
        </p:txBody>
      </p:sp>
      <p:sp>
        <p:nvSpPr>
          <p:cNvPr id="6" name="Footer Placeholder 5">
            <a:extLst>
              <a:ext uri="{FF2B5EF4-FFF2-40B4-BE49-F238E27FC236}">
                <a16:creationId xmlns:a16="http://schemas.microsoft.com/office/drawing/2014/main" id="{5D79CAFA-DC6A-3BB7-1D96-34F468ED5A47}"/>
              </a:ext>
            </a:extLst>
          </p:cNvPr>
          <p:cNvSpPr>
            <a:spLocks noGrp="1"/>
          </p:cNvSpPr>
          <p:nvPr>
            <p:ph type="ftr" sz="quarter" idx="11"/>
          </p:nvPr>
        </p:nvSpPr>
        <p:spPr/>
        <p:txBody>
          <a:bodyPr/>
          <a:lstStyle/>
          <a:p>
            <a:endParaRPr lang="en-DM"/>
          </a:p>
        </p:txBody>
      </p:sp>
      <p:sp>
        <p:nvSpPr>
          <p:cNvPr id="7" name="Slide Number Placeholder 6">
            <a:extLst>
              <a:ext uri="{FF2B5EF4-FFF2-40B4-BE49-F238E27FC236}">
                <a16:creationId xmlns:a16="http://schemas.microsoft.com/office/drawing/2014/main" id="{29990C3D-FB57-EFDE-5F47-8D5B578BB7DB}"/>
              </a:ext>
            </a:extLst>
          </p:cNvPr>
          <p:cNvSpPr>
            <a:spLocks noGrp="1"/>
          </p:cNvSpPr>
          <p:nvPr>
            <p:ph type="sldNum" sz="quarter" idx="12"/>
          </p:nvPr>
        </p:nvSpPr>
        <p:spPr/>
        <p:txBody>
          <a:bodyPr/>
          <a:lstStyle/>
          <a:p>
            <a:fld id="{1D7D2D8F-1ACD-4F63-A120-D22C92D766CA}" type="slidenum">
              <a:rPr lang="en-DM" smtClean="0"/>
              <a:t>‹#›</a:t>
            </a:fld>
            <a:endParaRPr lang="en-DM"/>
          </a:p>
        </p:txBody>
      </p:sp>
    </p:spTree>
    <p:extLst>
      <p:ext uri="{BB962C8B-B14F-4D97-AF65-F5344CB8AC3E}">
        <p14:creationId xmlns:p14="http://schemas.microsoft.com/office/powerpoint/2010/main" val="1868226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5AD2C-E516-3268-FCB7-993C45C7489E}"/>
              </a:ext>
            </a:extLst>
          </p:cNvPr>
          <p:cNvSpPr>
            <a:spLocks noGrp="1"/>
          </p:cNvSpPr>
          <p:nvPr>
            <p:ph type="title"/>
          </p:nvPr>
        </p:nvSpPr>
        <p:spPr/>
        <p:txBody>
          <a:bodyPr/>
          <a:lstStyle/>
          <a:p>
            <a:r>
              <a:rPr lang="en-US"/>
              <a:t>Click to edit Master title style</a:t>
            </a:r>
            <a:endParaRPr lang="en-DM"/>
          </a:p>
        </p:txBody>
      </p:sp>
      <p:sp>
        <p:nvSpPr>
          <p:cNvPr id="3" name="Content Placeholder 2">
            <a:extLst>
              <a:ext uri="{FF2B5EF4-FFF2-40B4-BE49-F238E27FC236}">
                <a16:creationId xmlns:a16="http://schemas.microsoft.com/office/drawing/2014/main" id="{8D9D253E-BDBD-008F-1D5D-FAF1922788D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M"/>
          </a:p>
        </p:txBody>
      </p:sp>
      <p:sp>
        <p:nvSpPr>
          <p:cNvPr id="4" name="Date Placeholder 3">
            <a:extLst>
              <a:ext uri="{FF2B5EF4-FFF2-40B4-BE49-F238E27FC236}">
                <a16:creationId xmlns:a16="http://schemas.microsoft.com/office/drawing/2014/main" id="{0C4DD6B2-933D-9558-A1A7-165038677A22}"/>
              </a:ext>
            </a:extLst>
          </p:cNvPr>
          <p:cNvSpPr>
            <a:spLocks noGrp="1"/>
          </p:cNvSpPr>
          <p:nvPr>
            <p:ph type="dt" sz="half" idx="10"/>
          </p:nvPr>
        </p:nvSpPr>
        <p:spPr/>
        <p:txBody>
          <a:bodyPr/>
          <a:lstStyle/>
          <a:p>
            <a:fld id="{3611BD4E-5B32-4D5F-B308-BD1FD0528AE4}" type="datetimeFigureOut">
              <a:rPr lang="en-DM" smtClean="0"/>
              <a:t>15/08/2024</a:t>
            </a:fld>
            <a:endParaRPr lang="en-DM"/>
          </a:p>
        </p:txBody>
      </p:sp>
      <p:sp>
        <p:nvSpPr>
          <p:cNvPr id="5" name="Footer Placeholder 4">
            <a:extLst>
              <a:ext uri="{FF2B5EF4-FFF2-40B4-BE49-F238E27FC236}">
                <a16:creationId xmlns:a16="http://schemas.microsoft.com/office/drawing/2014/main" id="{71E1E6F2-A25A-0434-EE76-F5073B11B3C4}"/>
              </a:ext>
            </a:extLst>
          </p:cNvPr>
          <p:cNvSpPr>
            <a:spLocks noGrp="1"/>
          </p:cNvSpPr>
          <p:nvPr>
            <p:ph type="ftr" sz="quarter" idx="11"/>
          </p:nvPr>
        </p:nvSpPr>
        <p:spPr/>
        <p:txBody>
          <a:bodyPr/>
          <a:lstStyle/>
          <a:p>
            <a:endParaRPr lang="en-DM"/>
          </a:p>
        </p:txBody>
      </p:sp>
      <p:sp>
        <p:nvSpPr>
          <p:cNvPr id="6" name="Slide Number Placeholder 5">
            <a:extLst>
              <a:ext uri="{FF2B5EF4-FFF2-40B4-BE49-F238E27FC236}">
                <a16:creationId xmlns:a16="http://schemas.microsoft.com/office/drawing/2014/main" id="{CB39AC25-01A3-CBF8-AAB9-639ECA8DF3CD}"/>
              </a:ext>
            </a:extLst>
          </p:cNvPr>
          <p:cNvSpPr>
            <a:spLocks noGrp="1"/>
          </p:cNvSpPr>
          <p:nvPr>
            <p:ph type="sldNum" sz="quarter" idx="12"/>
          </p:nvPr>
        </p:nvSpPr>
        <p:spPr/>
        <p:txBody>
          <a:bodyPr/>
          <a:lstStyle/>
          <a:p>
            <a:fld id="{0A89893D-55B3-42D1-ACEA-6D4336FFAF5B}" type="slidenum">
              <a:rPr lang="en-DM" smtClean="0"/>
              <a:t>‹#›</a:t>
            </a:fld>
            <a:endParaRPr lang="en-DM"/>
          </a:p>
        </p:txBody>
      </p:sp>
    </p:spTree>
    <p:extLst>
      <p:ext uri="{BB962C8B-B14F-4D97-AF65-F5344CB8AC3E}">
        <p14:creationId xmlns:p14="http://schemas.microsoft.com/office/powerpoint/2010/main" val="23073996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99C25-DB67-97DA-23BA-4B147ECDAD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DM"/>
          </a:p>
        </p:txBody>
      </p:sp>
      <p:sp>
        <p:nvSpPr>
          <p:cNvPr id="3" name="Picture Placeholder 2">
            <a:extLst>
              <a:ext uri="{FF2B5EF4-FFF2-40B4-BE49-F238E27FC236}">
                <a16:creationId xmlns:a16="http://schemas.microsoft.com/office/drawing/2014/main" id="{C072D163-6F99-4E38-C075-F282242FA5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DM"/>
          </a:p>
        </p:txBody>
      </p:sp>
      <p:sp>
        <p:nvSpPr>
          <p:cNvPr id="4" name="Text Placeholder 3">
            <a:extLst>
              <a:ext uri="{FF2B5EF4-FFF2-40B4-BE49-F238E27FC236}">
                <a16:creationId xmlns:a16="http://schemas.microsoft.com/office/drawing/2014/main" id="{D5624663-111B-8F53-EB67-2D6215B984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E5AC66-C42A-2B16-7541-800182587670}"/>
              </a:ext>
            </a:extLst>
          </p:cNvPr>
          <p:cNvSpPr>
            <a:spLocks noGrp="1"/>
          </p:cNvSpPr>
          <p:nvPr>
            <p:ph type="dt" sz="half" idx="10"/>
          </p:nvPr>
        </p:nvSpPr>
        <p:spPr/>
        <p:txBody>
          <a:bodyPr/>
          <a:lstStyle/>
          <a:p>
            <a:fld id="{BC6B2FE7-C630-451A-9CE7-870547CEBEE8}" type="datetimeFigureOut">
              <a:rPr lang="en-DM" smtClean="0"/>
              <a:t>15/08/2024</a:t>
            </a:fld>
            <a:endParaRPr lang="en-DM"/>
          </a:p>
        </p:txBody>
      </p:sp>
      <p:sp>
        <p:nvSpPr>
          <p:cNvPr id="6" name="Footer Placeholder 5">
            <a:extLst>
              <a:ext uri="{FF2B5EF4-FFF2-40B4-BE49-F238E27FC236}">
                <a16:creationId xmlns:a16="http://schemas.microsoft.com/office/drawing/2014/main" id="{56978DC8-AAA0-B7D0-926C-074552643642}"/>
              </a:ext>
            </a:extLst>
          </p:cNvPr>
          <p:cNvSpPr>
            <a:spLocks noGrp="1"/>
          </p:cNvSpPr>
          <p:nvPr>
            <p:ph type="ftr" sz="quarter" idx="11"/>
          </p:nvPr>
        </p:nvSpPr>
        <p:spPr/>
        <p:txBody>
          <a:bodyPr/>
          <a:lstStyle/>
          <a:p>
            <a:endParaRPr lang="en-DM"/>
          </a:p>
        </p:txBody>
      </p:sp>
      <p:sp>
        <p:nvSpPr>
          <p:cNvPr id="7" name="Slide Number Placeholder 6">
            <a:extLst>
              <a:ext uri="{FF2B5EF4-FFF2-40B4-BE49-F238E27FC236}">
                <a16:creationId xmlns:a16="http://schemas.microsoft.com/office/drawing/2014/main" id="{571A0A6C-9AE2-ACDA-5770-2A48EA12734E}"/>
              </a:ext>
            </a:extLst>
          </p:cNvPr>
          <p:cNvSpPr>
            <a:spLocks noGrp="1"/>
          </p:cNvSpPr>
          <p:nvPr>
            <p:ph type="sldNum" sz="quarter" idx="12"/>
          </p:nvPr>
        </p:nvSpPr>
        <p:spPr/>
        <p:txBody>
          <a:bodyPr/>
          <a:lstStyle/>
          <a:p>
            <a:fld id="{1D7D2D8F-1ACD-4F63-A120-D22C92D766CA}" type="slidenum">
              <a:rPr lang="en-DM" smtClean="0"/>
              <a:t>‹#›</a:t>
            </a:fld>
            <a:endParaRPr lang="en-DM"/>
          </a:p>
        </p:txBody>
      </p:sp>
    </p:spTree>
    <p:extLst>
      <p:ext uri="{BB962C8B-B14F-4D97-AF65-F5344CB8AC3E}">
        <p14:creationId xmlns:p14="http://schemas.microsoft.com/office/powerpoint/2010/main" val="2516585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9874F-1ED0-433E-E6D1-D7759C76BCBC}"/>
              </a:ext>
            </a:extLst>
          </p:cNvPr>
          <p:cNvSpPr>
            <a:spLocks noGrp="1"/>
          </p:cNvSpPr>
          <p:nvPr>
            <p:ph type="title"/>
          </p:nvPr>
        </p:nvSpPr>
        <p:spPr/>
        <p:txBody>
          <a:bodyPr/>
          <a:lstStyle/>
          <a:p>
            <a:r>
              <a:rPr lang="en-US"/>
              <a:t>Click to edit Master title style</a:t>
            </a:r>
            <a:endParaRPr lang="en-DM"/>
          </a:p>
        </p:txBody>
      </p:sp>
      <p:sp>
        <p:nvSpPr>
          <p:cNvPr id="3" name="Vertical Text Placeholder 2">
            <a:extLst>
              <a:ext uri="{FF2B5EF4-FFF2-40B4-BE49-F238E27FC236}">
                <a16:creationId xmlns:a16="http://schemas.microsoft.com/office/drawing/2014/main" id="{6C675DC2-11AA-2015-212F-468EA1BD5BE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M"/>
          </a:p>
        </p:txBody>
      </p:sp>
      <p:sp>
        <p:nvSpPr>
          <p:cNvPr id="4" name="Date Placeholder 3">
            <a:extLst>
              <a:ext uri="{FF2B5EF4-FFF2-40B4-BE49-F238E27FC236}">
                <a16:creationId xmlns:a16="http://schemas.microsoft.com/office/drawing/2014/main" id="{AA63FE2B-4676-9A9D-72DF-7AE8E084DF5D}"/>
              </a:ext>
            </a:extLst>
          </p:cNvPr>
          <p:cNvSpPr>
            <a:spLocks noGrp="1"/>
          </p:cNvSpPr>
          <p:nvPr>
            <p:ph type="dt" sz="half" idx="10"/>
          </p:nvPr>
        </p:nvSpPr>
        <p:spPr/>
        <p:txBody>
          <a:bodyPr/>
          <a:lstStyle/>
          <a:p>
            <a:fld id="{BC6B2FE7-C630-451A-9CE7-870547CEBEE8}" type="datetimeFigureOut">
              <a:rPr lang="en-DM" smtClean="0"/>
              <a:t>15/08/2024</a:t>
            </a:fld>
            <a:endParaRPr lang="en-DM"/>
          </a:p>
        </p:txBody>
      </p:sp>
      <p:sp>
        <p:nvSpPr>
          <p:cNvPr id="5" name="Footer Placeholder 4">
            <a:extLst>
              <a:ext uri="{FF2B5EF4-FFF2-40B4-BE49-F238E27FC236}">
                <a16:creationId xmlns:a16="http://schemas.microsoft.com/office/drawing/2014/main" id="{59C6366F-3F4E-C557-54B4-14C2FDB56E71}"/>
              </a:ext>
            </a:extLst>
          </p:cNvPr>
          <p:cNvSpPr>
            <a:spLocks noGrp="1"/>
          </p:cNvSpPr>
          <p:nvPr>
            <p:ph type="ftr" sz="quarter" idx="11"/>
          </p:nvPr>
        </p:nvSpPr>
        <p:spPr/>
        <p:txBody>
          <a:bodyPr/>
          <a:lstStyle/>
          <a:p>
            <a:endParaRPr lang="en-DM"/>
          </a:p>
        </p:txBody>
      </p:sp>
      <p:sp>
        <p:nvSpPr>
          <p:cNvPr id="6" name="Slide Number Placeholder 5">
            <a:extLst>
              <a:ext uri="{FF2B5EF4-FFF2-40B4-BE49-F238E27FC236}">
                <a16:creationId xmlns:a16="http://schemas.microsoft.com/office/drawing/2014/main" id="{689FB2EB-FD61-38B1-7B2B-17616299A91F}"/>
              </a:ext>
            </a:extLst>
          </p:cNvPr>
          <p:cNvSpPr>
            <a:spLocks noGrp="1"/>
          </p:cNvSpPr>
          <p:nvPr>
            <p:ph type="sldNum" sz="quarter" idx="12"/>
          </p:nvPr>
        </p:nvSpPr>
        <p:spPr/>
        <p:txBody>
          <a:bodyPr/>
          <a:lstStyle/>
          <a:p>
            <a:fld id="{1D7D2D8F-1ACD-4F63-A120-D22C92D766CA}" type="slidenum">
              <a:rPr lang="en-DM" smtClean="0"/>
              <a:t>‹#›</a:t>
            </a:fld>
            <a:endParaRPr lang="en-DM"/>
          </a:p>
        </p:txBody>
      </p:sp>
    </p:spTree>
    <p:extLst>
      <p:ext uri="{BB962C8B-B14F-4D97-AF65-F5344CB8AC3E}">
        <p14:creationId xmlns:p14="http://schemas.microsoft.com/office/powerpoint/2010/main" val="8743981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DBB5AE-47D6-E6E4-A132-7F7C2F143D9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DM"/>
          </a:p>
        </p:txBody>
      </p:sp>
      <p:sp>
        <p:nvSpPr>
          <p:cNvPr id="3" name="Vertical Text Placeholder 2">
            <a:extLst>
              <a:ext uri="{FF2B5EF4-FFF2-40B4-BE49-F238E27FC236}">
                <a16:creationId xmlns:a16="http://schemas.microsoft.com/office/drawing/2014/main" id="{33B89D2A-B0CA-28A0-57C6-9144DDB3445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M"/>
          </a:p>
        </p:txBody>
      </p:sp>
      <p:sp>
        <p:nvSpPr>
          <p:cNvPr id="4" name="Date Placeholder 3">
            <a:extLst>
              <a:ext uri="{FF2B5EF4-FFF2-40B4-BE49-F238E27FC236}">
                <a16:creationId xmlns:a16="http://schemas.microsoft.com/office/drawing/2014/main" id="{07DFABFE-3488-3EFC-3057-EFD456636D3A}"/>
              </a:ext>
            </a:extLst>
          </p:cNvPr>
          <p:cNvSpPr>
            <a:spLocks noGrp="1"/>
          </p:cNvSpPr>
          <p:nvPr>
            <p:ph type="dt" sz="half" idx="10"/>
          </p:nvPr>
        </p:nvSpPr>
        <p:spPr/>
        <p:txBody>
          <a:bodyPr/>
          <a:lstStyle/>
          <a:p>
            <a:fld id="{BC6B2FE7-C630-451A-9CE7-870547CEBEE8}" type="datetimeFigureOut">
              <a:rPr lang="en-DM" smtClean="0"/>
              <a:t>15/08/2024</a:t>
            </a:fld>
            <a:endParaRPr lang="en-DM"/>
          </a:p>
        </p:txBody>
      </p:sp>
      <p:sp>
        <p:nvSpPr>
          <p:cNvPr id="5" name="Footer Placeholder 4">
            <a:extLst>
              <a:ext uri="{FF2B5EF4-FFF2-40B4-BE49-F238E27FC236}">
                <a16:creationId xmlns:a16="http://schemas.microsoft.com/office/drawing/2014/main" id="{2DB9BBE7-D203-58E3-71EC-DF1A219ADAE7}"/>
              </a:ext>
            </a:extLst>
          </p:cNvPr>
          <p:cNvSpPr>
            <a:spLocks noGrp="1"/>
          </p:cNvSpPr>
          <p:nvPr>
            <p:ph type="ftr" sz="quarter" idx="11"/>
          </p:nvPr>
        </p:nvSpPr>
        <p:spPr/>
        <p:txBody>
          <a:bodyPr/>
          <a:lstStyle/>
          <a:p>
            <a:endParaRPr lang="en-DM"/>
          </a:p>
        </p:txBody>
      </p:sp>
      <p:sp>
        <p:nvSpPr>
          <p:cNvPr id="6" name="Slide Number Placeholder 5">
            <a:extLst>
              <a:ext uri="{FF2B5EF4-FFF2-40B4-BE49-F238E27FC236}">
                <a16:creationId xmlns:a16="http://schemas.microsoft.com/office/drawing/2014/main" id="{11CBA285-DDD6-5AD7-FF9B-AD8A0726871A}"/>
              </a:ext>
            </a:extLst>
          </p:cNvPr>
          <p:cNvSpPr>
            <a:spLocks noGrp="1"/>
          </p:cNvSpPr>
          <p:nvPr>
            <p:ph type="sldNum" sz="quarter" idx="12"/>
          </p:nvPr>
        </p:nvSpPr>
        <p:spPr/>
        <p:txBody>
          <a:bodyPr/>
          <a:lstStyle/>
          <a:p>
            <a:fld id="{1D7D2D8F-1ACD-4F63-A120-D22C92D766CA}" type="slidenum">
              <a:rPr lang="en-DM" smtClean="0"/>
              <a:t>‹#›</a:t>
            </a:fld>
            <a:endParaRPr lang="en-DM"/>
          </a:p>
        </p:txBody>
      </p:sp>
    </p:spTree>
    <p:extLst>
      <p:ext uri="{BB962C8B-B14F-4D97-AF65-F5344CB8AC3E}">
        <p14:creationId xmlns:p14="http://schemas.microsoft.com/office/powerpoint/2010/main" val="2701596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AB5A7-DC9B-D3EB-D0F2-D797EE7FE05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DM"/>
          </a:p>
        </p:txBody>
      </p:sp>
      <p:sp>
        <p:nvSpPr>
          <p:cNvPr id="3" name="Text Placeholder 2">
            <a:extLst>
              <a:ext uri="{FF2B5EF4-FFF2-40B4-BE49-F238E27FC236}">
                <a16:creationId xmlns:a16="http://schemas.microsoft.com/office/drawing/2014/main" id="{BA0CB07B-9142-FC39-06D0-0851FD51C4A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FADED14-FF44-182D-1C1F-F07142F654F4}"/>
              </a:ext>
            </a:extLst>
          </p:cNvPr>
          <p:cNvSpPr>
            <a:spLocks noGrp="1"/>
          </p:cNvSpPr>
          <p:nvPr>
            <p:ph type="dt" sz="half" idx="10"/>
          </p:nvPr>
        </p:nvSpPr>
        <p:spPr/>
        <p:txBody>
          <a:bodyPr/>
          <a:lstStyle/>
          <a:p>
            <a:fld id="{3611BD4E-5B32-4D5F-B308-BD1FD0528AE4}" type="datetimeFigureOut">
              <a:rPr lang="en-DM" smtClean="0"/>
              <a:t>15/08/2024</a:t>
            </a:fld>
            <a:endParaRPr lang="en-DM"/>
          </a:p>
        </p:txBody>
      </p:sp>
      <p:sp>
        <p:nvSpPr>
          <p:cNvPr id="5" name="Footer Placeholder 4">
            <a:extLst>
              <a:ext uri="{FF2B5EF4-FFF2-40B4-BE49-F238E27FC236}">
                <a16:creationId xmlns:a16="http://schemas.microsoft.com/office/drawing/2014/main" id="{2B35CFD7-476C-6A77-F1F4-D0FD70B936CF}"/>
              </a:ext>
            </a:extLst>
          </p:cNvPr>
          <p:cNvSpPr>
            <a:spLocks noGrp="1"/>
          </p:cNvSpPr>
          <p:nvPr>
            <p:ph type="ftr" sz="quarter" idx="11"/>
          </p:nvPr>
        </p:nvSpPr>
        <p:spPr/>
        <p:txBody>
          <a:bodyPr/>
          <a:lstStyle/>
          <a:p>
            <a:endParaRPr lang="en-DM"/>
          </a:p>
        </p:txBody>
      </p:sp>
      <p:sp>
        <p:nvSpPr>
          <p:cNvPr id="6" name="Slide Number Placeholder 5">
            <a:extLst>
              <a:ext uri="{FF2B5EF4-FFF2-40B4-BE49-F238E27FC236}">
                <a16:creationId xmlns:a16="http://schemas.microsoft.com/office/drawing/2014/main" id="{9F6F4336-99AB-0780-F8C7-D0201F60890F}"/>
              </a:ext>
            </a:extLst>
          </p:cNvPr>
          <p:cNvSpPr>
            <a:spLocks noGrp="1"/>
          </p:cNvSpPr>
          <p:nvPr>
            <p:ph type="sldNum" sz="quarter" idx="12"/>
          </p:nvPr>
        </p:nvSpPr>
        <p:spPr/>
        <p:txBody>
          <a:bodyPr/>
          <a:lstStyle/>
          <a:p>
            <a:fld id="{0A89893D-55B3-42D1-ACEA-6D4336FFAF5B}" type="slidenum">
              <a:rPr lang="en-DM" smtClean="0"/>
              <a:t>‹#›</a:t>
            </a:fld>
            <a:endParaRPr lang="en-DM"/>
          </a:p>
        </p:txBody>
      </p:sp>
    </p:spTree>
    <p:extLst>
      <p:ext uri="{BB962C8B-B14F-4D97-AF65-F5344CB8AC3E}">
        <p14:creationId xmlns:p14="http://schemas.microsoft.com/office/powerpoint/2010/main" val="3425219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533A7-C217-4FCC-7329-C7BC781C3DDE}"/>
              </a:ext>
            </a:extLst>
          </p:cNvPr>
          <p:cNvSpPr>
            <a:spLocks noGrp="1"/>
          </p:cNvSpPr>
          <p:nvPr>
            <p:ph type="title"/>
          </p:nvPr>
        </p:nvSpPr>
        <p:spPr/>
        <p:txBody>
          <a:bodyPr/>
          <a:lstStyle/>
          <a:p>
            <a:r>
              <a:rPr lang="en-US"/>
              <a:t>Click to edit Master title style</a:t>
            </a:r>
            <a:endParaRPr lang="en-DM"/>
          </a:p>
        </p:txBody>
      </p:sp>
      <p:sp>
        <p:nvSpPr>
          <p:cNvPr id="3" name="Content Placeholder 2">
            <a:extLst>
              <a:ext uri="{FF2B5EF4-FFF2-40B4-BE49-F238E27FC236}">
                <a16:creationId xmlns:a16="http://schemas.microsoft.com/office/drawing/2014/main" id="{16DCA934-4618-8E23-5C78-405779E31C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M"/>
          </a:p>
        </p:txBody>
      </p:sp>
      <p:sp>
        <p:nvSpPr>
          <p:cNvPr id="4" name="Content Placeholder 3">
            <a:extLst>
              <a:ext uri="{FF2B5EF4-FFF2-40B4-BE49-F238E27FC236}">
                <a16:creationId xmlns:a16="http://schemas.microsoft.com/office/drawing/2014/main" id="{2562B544-0EA4-8AE5-6ED9-1B149FB9AC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M"/>
          </a:p>
        </p:txBody>
      </p:sp>
      <p:sp>
        <p:nvSpPr>
          <p:cNvPr id="5" name="Date Placeholder 4">
            <a:extLst>
              <a:ext uri="{FF2B5EF4-FFF2-40B4-BE49-F238E27FC236}">
                <a16:creationId xmlns:a16="http://schemas.microsoft.com/office/drawing/2014/main" id="{F144178C-E754-873B-A242-D862E3414180}"/>
              </a:ext>
            </a:extLst>
          </p:cNvPr>
          <p:cNvSpPr>
            <a:spLocks noGrp="1"/>
          </p:cNvSpPr>
          <p:nvPr>
            <p:ph type="dt" sz="half" idx="10"/>
          </p:nvPr>
        </p:nvSpPr>
        <p:spPr/>
        <p:txBody>
          <a:bodyPr/>
          <a:lstStyle/>
          <a:p>
            <a:fld id="{3611BD4E-5B32-4D5F-B308-BD1FD0528AE4}" type="datetimeFigureOut">
              <a:rPr lang="en-DM" smtClean="0"/>
              <a:t>15/08/2024</a:t>
            </a:fld>
            <a:endParaRPr lang="en-DM"/>
          </a:p>
        </p:txBody>
      </p:sp>
      <p:sp>
        <p:nvSpPr>
          <p:cNvPr id="6" name="Footer Placeholder 5">
            <a:extLst>
              <a:ext uri="{FF2B5EF4-FFF2-40B4-BE49-F238E27FC236}">
                <a16:creationId xmlns:a16="http://schemas.microsoft.com/office/drawing/2014/main" id="{ECC63C34-EFA0-7D70-115D-7CE4DFCE1258}"/>
              </a:ext>
            </a:extLst>
          </p:cNvPr>
          <p:cNvSpPr>
            <a:spLocks noGrp="1"/>
          </p:cNvSpPr>
          <p:nvPr>
            <p:ph type="ftr" sz="quarter" idx="11"/>
          </p:nvPr>
        </p:nvSpPr>
        <p:spPr/>
        <p:txBody>
          <a:bodyPr/>
          <a:lstStyle/>
          <a:p>
            <a:endParaRPr lang="en-DM"/>
          </a:p>
        </p:txBody>
      </p:sp>
      <p:sp>
        <p:nvSpPr>
          <p:cNvPr id="7" name="Slide Number Placeholder 6">
            <a:extLst>
              <a:ext uri="{FF2B5EF4-FFF2-40B4-BE49-F238E27FC236}">
                <a16:creationId xmlns:a16="http://schemas.microsoft.com/office/drawing/2014/main" id="{54812370-6B9F-A3E1-65CF-84D995134D9C}"/>
              </a:ext>
            </a:extLst>
          </p:cNvPr>
          <p:cNvSpPr>
            <a:spLocks noGrp="1"/>
          </p:cNvSpPr>
          <p:nvPr>
            <p:ph type="sldNum" sz="quarter" idx="12"/>
          </p:nvPr>
        </p:nvSpPr>
        <p:spPr/>
        <p:txBody>
          <a:bodyPr/>
          <a:lstStyle/>
          <a:p>
            <a:fld id="{0A89893D-55B3-42D1-ACEA-6D4336FFAF5B}" type="slidenum">
              <a:rPr lang="en-DM" smtClean="0"/>
              <a:t>‹#›</a:t>
            </a:fld>
            <a:endParaRPr lang="en-DM"/>
          </a:p>
        </p:txBody>
      </p:sp>
    </p:spTree>
    <p:extLst>
      <p:ext uri="{BB962C8B-B14F-4D97-AF65-F5344CB8AC3E}">
        <p14:creationId xmlns:p14="http://schemas.microsoft.com/office/powerpoint/2010/main" val="650546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FFD42-C0D3-5A69-A441-623BB6BA8219}"/>
              </a:ext>
            </a:extLst>
          </p:cNvPr>
          <p:cNvSpPr>
            <a:spLocks noGrp="1"/>
          </p:cNvSpPr>
          <p:nvPr>
            <p:ph type="title"/>
          </p:nvPr>
        </p:nvSpPr>
        <p:spPr>
          <a:xfrm>
            <a:off x="839788" y="365125"/>
            <a:ext cx="10515600" cy="1325563"/>
          </a:xfrm>
        </p:spPr>
        <p:txBody>
          <a:bodyPr/>
          <a:lstStyle/>
          <a:p>
            <a:r>
              <a:rPr lang="en-US"/>
              <a:t>Click to edit Master title style</a:t>
            </a:r>
            <a:endParaRPr lang="en-DM"/>
          </a:p>
        </p:txBody>
      </p:sp>
      <p:sp>
        <p:nvSpPr>
          <p:cNvPr id="3" name="Text Placeholder 2">
            <a:extLst>
              <a:ext uri="{FF2B5EF4-FFF2-40B4-BE49-F238E27FC236}">
                <a16:creationId xmlns:a16="http://schemas.microsoft.com/office/drawing/2014/main" id="{6BC4A0D4-18C0-6952-17B8-1C73209E24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29EB67C-7C6F-BA0F-7B63-0D33CA028AA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M"/>
          </a:p>
        </p:txBody>
      </p:sp>
      <p:sp>
        <p:nvSpPr>
          <p:cNvPr id="5" name="Text Placeholder 4">
            <a:extLst>
              <a:ext uri="{FF2B5EF4-FFF2-40B4-BE49-F238E27FC236}">
                <a16:creationId xmlns:a16="http://schemas.microsoft.com/office/drawing/2014/main" id="{F143558B-B90B-CF81-52A6-935729670F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C43686-99F5-A2A2-3174-E978488C1F6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M"/>
          </a:p>
        </p:txBody>
      </p:sp>
      <p:sp>
        <p:nvSpPr>
          <p:cNvPr id="7" name="Date Placeholder 6">
            <a:extLst>
              <a:ext uri="{FF2B5EF4-FFF2-40B4-BE49-F238E27FC236}">
                <a16:creationId xmlns:a16="http://schemas.microsoft.com/office/drawing/2014/main" id="{D9C8009C-2B88-6156-2C52-5B6B8AD84E75}"/>
              </a:ext>
            </a:extLst>
          </p:cNvPr>
          <p:cNvSpPr>
            <a:spLocks noGrp="1"/>
          </p:cNvSpPr>
          <p:nvPr>
            <p:ph type="dt" sz="half" idx="10"/>
          </p:nvPr>
        </p:nvSpPr>
        <p:spPr/>
        <p:txBody>
          <a:bodyPr/>
          <a:lstStyle/>
          <a:p>
            <a:fld id="{3611BD4E-5B32-4D5F-B308-BD1FD0528AE4}" type="datetimeFigureOut">
              <a:rPr lang="en-DM" smtClean="0"/>
              <a:t>15/08/2024</a:t>
            </a:fld>
            <a:endParaRPr lang="en-DM"/>
          </a:p>
        </p:txBody>
      </p:sp>
      <p:sp>
        <p:nvSpPr>
          <p:cNvPr id="8" name="Footer Placeholder 7">
            <a:extLst>
              <a:ext uri="{FF2B5EF4-FFF2-40B4-BE49-F238E27FC236}">
                <a16:creationId xmlns:a16="http://schemas.microsoft.com/office/drawing/2014/main" id="{EA9A1473-2A40-4E63-3382-9C068A2FBB22}"/>
              </a:ext>
            </a:extLst>
          </p:cNvPr>
          <p:cNvSpPr>
            <a:spLocks noGrp="1"/>
          </p:cNvSpPr>
          <p:nvPr>
            <p:ph type="ftr" sz="quarter" idx="11"/>
          </p:nvPr>
        </p:nvSpPr>
        <p:spPr/>
        <p:txBody>
          <a:bodyPr/>
          <a:lstStyle/>
          <a:p>
            <a:endParaRPr lang="en-DM"/>
          </a:p>
        </p:txBody>
      </p:sp>
      <p:sp>
        <p:nvSpPr>
          <p:cNvPr id="9" name="Slide Number Placeholder 8">
            <a:extLst>
              <a:ext uri="{FF2B5EF4-FFF2-40B4-BE49-F238E27FC236}">
                <a16:creationId xmlns:a16="http://schemas.microsoft.com/office/drawing/2014/main" id="{1AA61103-9421-08E3-AD5A-05C76E106BE9}"/>
              </a:ext>
            </a:extLst>
          </p:cNvPr>
          <p:cNvSpPr>
            <a:spLocks noGrp="1"/>
          </p:cNvSpPr>
          <p:nvPr>
            <p:ph type="sldNum" sz="quarter" idx="12"/>
          </p:nvPr>
        </p:nvSpPr>
        <p:spPr/>
        <p:txBody>
          <a:bodyPr/>
          <a:lstStyle/>
          <a:p>
            <a:fld id="{0A89893D-55B3-42D1-ACEA-6D4336FFAF5B}" type="slidenum">
              <a:rPr lang="en-DM" smtClean="0"/>
              <a:t>‹#›</a:t>
            </a:fld>
            <a:endParaRPr lang="en-DM"/>
          </a:p>
        </p:txBody>
      </p:sp>
    </p:spTree>
    <p:extLst>
      <p:ext uri="{BB962C8B-B14F-4D97-AF65-F5344CB8AC3E}">
        <p14:creationId xmlns:p14="http://schemas.microsoft.com/office/powerpoint/2010/main" val="3484228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4F15F-9BA0-1883-95D4-87735A694337}"/>
              </a:ext>
            </a:extLst>
          </p:cNvPr>
          <p:cNvSpPr>
            <a:spLocks noGrp="1"/>
          </p:cNvSpPr>
          <p:nvPr>
            <p:ph type="title"/>
          </p:nvPr>
        </p:nvSpPr>
        <p:spPr/>
        <p:txBody>
          <a:bodyPr/>
          <a:lstStyle/>
          <a:p>
            <a:r>
              <a:rPr lang="en-US"/>
              <a:t>Click to edit Master title style</a:t>
            </a:r>
            <a:endParaRPr lang="en-DM"/>
          </a:p>
        </p:txBody>
      </p:sp>
      <p:sp>
        <p:nvSpPr>
          <p:cNvPr id="3" name="Date Placeholder 2">
            <a:extLst>
              <a:ext uri="{FF2B5EF4-FFF2-40B4-BE49-F238E27FC236}">
                <a16:creationId xmlns:a16="http://schemas.microsoft.com/office/drawing/2014/main" id="{F179DBE7-B975-9614-FCD5-DC7F780D08B4}"/>
              </a:ext>
            </a:extLst>
          </p:cNvPr>
          <p:cNvSpPr>
            <a:spLocks noGrp="1"/>
          </p:cNvSpPr>
          <p:nvPr>
            <p:ph type="dt" sz="half" idx="10"/>
          </p:nvPr>
        </p:nvSpPr>
        <p:spPr/>
        <p:txBody>
          <a:bodyPr/>
          <a:lstStyle/>
          <a:p>
            <a:fld id="{3611BD4E-5B32-4D5F-B308-BD1FD0528AE4}" type="datetimeFigureOut">
              <a:rPr lang="en-DM" smtClean="0"/>
              <a:t>15/08/2024</a:t>
            </a:fld>
            <a:endParaRPr lang="en-DM"/>
          </a:p>
        </p:txBody>
      </p:sp>
      <p:sp>
        <p:nvSpPr>
          <p:cNvPr id="4" name="Footer Placeholder 3">
            <a:extLst>
              <a:ext uri="{FF2B5EF4-FFF2-40B4-BE49-F238E27FC236}">
                <a16:creationId xmlns:a16="http://schemas.microsoft.com/office/drawing/2014/main" id="{DDBAE757-1BC9-5650-A17C-DDF5784ACAFD}"/>
              </a:ext>
            </a:extLst>
          </p:cNvPr>
          <p:cNvSpPr>
            <a:spLocks noGrp="1"/>
          </p:cNvSpPr>
          <p:nvPr>
            <p:ph type="ftr" sz="quarter" idx="11"/>
          </p:nvPr>
        </p:nvSpPr>
        <p:spPr/>
        <p:txBody>
          <a:bodyPr/>
          <a:lstStyle/>
          <a:p>
            <a:endParaRPr lang="en-DM"/>
          </a:p>
        </p:txBody>
      </p:sp>
      <p:sp>
        <p:nvSpPr>
          <p:cNvPr id="5" name="Slide Number Placeholder 4">
            <a:extLst>
              <a:ext uri="{FF2B5EF4-FFF2-40B4-BE49-F238E27FC236}">
                <a16:creationId xmlns:a16="http://schemas.microsoft.com/office/drawing/2014/main" id="{3C8F4B1F-B911-B313-3166-8DFC7E1FA264}"/>
              </a:ext>
            </a:extLst>
          </p:cNvPr>
          <p:cNvSpPr>
            <a:spLocks noGrp="1"/>
          </p:cNvSpPr>
          <p:nvPr>
            <p:ph type="sldNum" sz="quarter" idx="12"/>
          </p:nvPr>
        </p:nvSpPr>
        <p:spPr/>
        <p:txBody>
          <a:bodyPr/>
          <a:lstStyle/>
          <a:p>
            <a:fld id="{0A89893D-55B3-42D1-ACEA-6D4336FFAF5B}" type="slidenum">
              <a:rPr lang="en-DM" smtClean="0"/>
              <a:t>‹#›</a:t>
            </a:fld>
            <a:endParaRPr lang="en-DM"/>
          </a:p>
        </p:txBody>
      </p:sp>
    </p:spTree>
    <p:extLst>
      <p:ext uri="{BB962C8B-B14F-4D97-AF65-F5344CB8AC3E}">
        <p14:creationId xmlns:p14="http://schemas.microsoft.com/office/powerpoint/2010/main" val="4224672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A6317E-63EB-41D2-8947-73D4B61026BC}"/>
              </a:ext>
            </a:extLst>
          </p:cNvPr>
          <p:cNvSpPr>
            <a:spLocks noGrp="1"/>
          </p:cNvSpPr>
          <p:nvPr>
            <p:ph type="dt" sz="half" idx="10"/>
          </p:nvPr>
        </p:nvSpPr>
        <p:spPr/>
        <p:txBody>
          <a:bodyPr/>
          <a:lstStyle/>
          <a:p>
            <a:fld id="{3611BD4E-5B32-4D5F-B308-BD1FD0528AE4}" type="datetimeFigureOut">
              <a:rPr lang="en-DM" smtClean="0"/>
              <a:t>15/08/2024</a:t>
            </a:fld>
            <a:endParaRPr lang="en-DM"/>
          </a:p>
        </p:txBody>
      </p:sp>
      <p:sp>
        <p:nvSpPr>
          <p:cNvPr id="3" name="Footer Placeholder 2">
            <a:extLst>
              <a:ext uri="{FF2B5EF4-FFF2-40B4-BE49-F238E27FC236}">
                <a16:creationId xmlns:a16="http://schemas.microsoft.com/office/drawing/2014/main" id="{C064AB7E-D642-C918-9959-ACE7CAB5D7E8}"/>
              </a:ext>
            </a:extLst>
          </p:cNvPr>
          <p:cNvSpPr>
            <a:spLocks noGrp="1"/>
          </p:cNvSpPr>
          <p:nvPr>
            <p:ph type="ftr" sz="quarter" idx="11"/>
          </p:nvPr>
        </p:nvSpPr>
        <p:spPr/>
        <p:txBody>
          <a:bodyPr/>
          <a:lstStyle/>
          <a:p>
            <a:endParaRPr lang="en-DM"/>
          </a:p>
        </p:txBody>
      </p:sp>
      <p:sp>
        <p:nvSpPr>
          <p:cNvPr id="4" name="Slide Number Placeholder 3">
            <a:extLst>
              <a:ext uri="{FF2B5EF4-FFF2-40B4-BE49-F238E27FC236}">
                <a16:creationId xmlns:a16="http://schemas.microsoft.com/office/drawing/2014/main" id="{06FB348B-4097-B749-BDDA-B3A2AD34666E}"/>
              </a:ext>
            </a:extLst>
          </p:cNvPr>
          <p:cNvSpPr>
            <a:spLocks noGrp="1"/>
          </p:cNvSpPr>
          <p:nvPr>
            <p:ph type="sldNum" sz="quarter" idx="12"/>
          </p:nvPr>
        </p:nvSpPr>
        <p:spPr/>
        <p:txBody>
          <a:bodyPr/>
          <a:lstStyle/>
          <a:p>
            <a:fld id="{0A89893D-55B3-42D1-ACEA-6D4336FFAF5B}" type="slidenum">
              <a:rPr lang="en-DM" smtClean="0"/>
              <a:t>‹#›</a:t>
            </a:fld>
            <a:endParaRPr lang="en-DM"/>
          </a:p>
        </p:txBody>
      </p:sp>
    </p:spTree>
    <p:extLst>
      <p:ext uri="{BB962C8B-B14F-4D97-AF65-F5344CB8AC3E}">
        <p14:creationId xmlns:p14="http://schemas.microsoft.com/office/powerpoint/2010/main" val="300349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ECEDC-112C-3386-86EE-2A192044FA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DM"/>
          </a:p>
        </p:txBody>
      </p:sp>
      <p:sp>
        <p:nvSpPr>
          <p:cNvPr id="3" name="Content Placeholder 2">
            <a:extLst>
              <a:ext uri="{FF2B5EF4-FFF2-40B4-BE49-F238E27FC236}">
                <a16:creationId xmlns:a16="http://schemas.microsoft.com/office/drawing/2014/main" id="{B954E128-4F2B-B416-73B3-576A6A5385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M"/>
          </a:p>
        </p:txBody>
      </p:sp>
      <p:sp>
        <p:nvSpPr>
          <p:cNvPr id="4" name="Text Placeholder 3">
            <a:extLst>
              <a:ext uri="{FF2B5EF4-FFF2-40B4-BE49-F238E27FC236}">
                <a16:creationId xmlns:a16="http://schemas.microsoft.com/office/drawing/2014/main" id="{9014E3E5-59CE-1479-DCDC-68031AE5D5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1228B7-7CC2-9A76-FCF8-FC9FD6495852}"/>
              </a:ext>
            </a:extLst>
          </p:cNvPr>
          <p:cNvSpPr>
            <a:spLocks noGrp="1"/>
          </p:cNvSpPr>
          <p:nvPr>
            <p:ph type="dt" sz="half" idx="10"/>
          </p:nvPr>
        </p:nvSpPr>
        <p:spPr/>
        <p:txBody>
          <a:bodyPr/>
          <a:lstStyle/>
          <a:p>
            <a:fld id="{3611BD4E-5B32-4D5F-B308-BD1FD0528AE4}" type="datetimeFigureOut">
              <a:rPr lang="en-DM" smtClean="0"/>
              <a:t>15/08/2024</a:t>
            </a:fld>
            <a:endParaRPr lang="en-DM"/>
          </a:p>
        </p:txBody>
      </p:sp>
      <p:sp>
        <p:nvSpPr>
          <p:cNvPr id="6" name="Footer Placeholder 5">
            <a:extLst>
              <a:ext uri="{FF2B5EF4-FFF2-40B4-BE49-F238E27FC236}">
                <a16:creationId xmlns:a16="http://schemas.microsoft.com/office/drawing/2014/main" id="{A820C359-ABB7-9017-BB54-4E4903065A9C}"/>
              </a:ext>
            </a:extLst>
          </p:cNvPr>
          <p:cNvSpPr>
            <a:spLocks noGrp="1"/>
          </p:cNvSpPr>
          <p:nvPr>
            <p:ph type="ftr" sz="quarter" idx="11"/>
          </p:nvPr>
        </p:nvSpPr>
        <p:spPr/>
        <p:txBody>
          <a:bodyPr/>
          <a:lstStyle/>
          <a:p>
            <a:endParaRPr lang="en-DM"/>
          </a:p>
        </p:txBody>
      </p:sp>
      <p:sp>
        <p:nvSpPr>
          <p:cNvPr id="7" name="Slide Number Placeholder 6">
            <a:extLst>
              <a:ext uri="{FF2B5EF4-FFF2-40B4-BE49-F238E27FC236}">
                <a16:creationId xmlns:a16="http://schemas.microsoft.com/office/drawing/2014/main" id="{A463F7E1-86D5-4DBC-FAB5-2CF6C8886865}"/>
              </a:ext>
            </a:extLst>
          </p:cNvPr>
          <p:cNvSpPr>
            <a:spLocks noGrp="1"/>
          </p:cNvSpPr>
          <p:nvPr>
            <p:ph type="sldNum" sz="quarter" idx="12"/>
          </p:nvPr>
        </p:nvSpPr>
        <p:spPr/>
        <p:txBody>
          <a:bodyPr/>
          <a:lstStyle/>
          <a:p>
            <a:fld id="{0A89893D-55B3-42D1-ACEA-6D4336FFAF5B}" type="slidenum">
              <a:rPr lang="en-DM" smtClean="0"/>
              <a:t>‹#›</a:t>
            </a:fld>
            <a:endParaRPr lang="en-DM"/>
          </a:p>
        </p:txBody>
      </p:sp>
    </p:spTree>
    <p:extLst>
      <p:ext uri="{BB962C8B-B14F-4D97-AF65-F5344CB8AC3E}">
        <p14:creationId xmlns:p14="http://schemas.microsoft.com/office/powerpoint/2010/main" val="3928867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9F702-E436-49A1-0C6C-4E46F88D8D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DM"/>
          </a:p>
        </p:txBody>
      </p:sp>
      <p:sp>
        <p:nvSpPr>
          <p:cNvPr id="3" name="Picture Placeholder 2">
            <a:extLst>
              <a:ext uri="{FF2B5EF4-FFF2-40B4-BE49-F238E27FC236}">
                <a16:creationId xmlns:a16="http://schemas.microsoft.com/office/drawing/2014/main" id="{27F2C40D-569F-A708-47AA-5C00B0F4B87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DM"/>
          </a:p>
        </p:txBody>
      </p:sp>
      <p:sp>
        <p:nvSpPr>
          <p:cNvPr id="4" name="Text Placeholder 3">
            <a:extLst>
              <a:ext uri="{FF2B5EF4-FFF2-40B4-BE49-F238E27FC236}">
                <a16:creationId xmlns:a16="http://schemas.microsoft.com/office/drawing/2014/main" id="{547AFF77-4520-8758-096B-94D2D94310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DBD1C3-6C0F-2D3F-90A8-B379233D8A5D}"/>
              </a:ext>
            </a:extLst>
          </p:cNvPr>
          <p:cNvSpPr>
            <a:spLocks noGrp="1"/>
          </p:cNvSpPr>
          <p:nvPr>
            <p:ph type="dt" sz="half" idx="10"/>
          </p:nvPr>
        </p:nvSpPr>
        <p:spPr/>
        <p:txBody>
          <a:bodyPr/>
          <a:lstStyle/>
          <a:p>
            <a:fld id="{3611BD4E-5B32-4D5F-B308-BD1FD0528AE4}" type="datetimeFigureOut">
              <a:rPr lang="en-DM" smtClean="0"/>
              <a:t>15/08/2024</a:t>
            </a:fld>
            <a:endParaRPr lang="en-DM"/>
          </a:p>
        </p:txBody>
      </p:sp>
      <p:sp>
        <p:nvSpPr>
          <p:cNvPr id="6" name="Footer Placeholder 5">
            <a:extLst>
              <a:ext uri="{FF2B5EF4-FFF2-40B4-BE49-F238E27FC236}">
                <a16:creationId xmlns:a16="http://schemas.microsoft.com/office/drawing/2014/main" id="{20C7F3FD-F018-B1A5-98F9-B21539F03060}"/>
              </a:ext>
            </a:extLst>
          </p:cNvPr>
          <p:cNvSpPr>
            <a:spLocks noGrp="1"/>
          </p:cNvSpPr>
          <p:nvPr>
            <p:ph type="ftr" sz="quarter" idx="11"/>
          </p:nvPr>
        </p:nvSpPr>
        <p:spPr/>
        <p:txBody>
          <a:bodyPr/>
          <a:lstStyle/>
          <a:p>
            <a:endParaRPr lang="en-DM"/>
          </a:p>
        </p:txBody>
      </p:sp>
      <p:sp>
        <p:nvSpPr>
          <p:cNvPr id="7" name="Slide Number Placeholder 6">
            <a:extLst>
              <a:ext uri="{FF2B5EF4-FFF2-40B4-BE49-F238E27FC236}">
                <a16:creationId xmlns:a16="http://schemas.microsoft.com/office/drawing/2014/main" id="{85274BFE-752E-E813-6E06-C60C342B2E59}"/>
              </a:ext>
            </a:extLst>
          </p:cNvPr>
          <p:cNvSpPr>
            <a:spLocks noGrp="1"/>
          </p:cNvSpPr>
          <p:nvPr>
            <p:ph type="sldNum" sz="quarter" idx="12"/>
          </p:nvPr>
        </p:nvSpPr>
        <p:spPr/>
        <p:txBody>
          <a:bodyPr/>
          <a:lstStyle/>
          <a:p>
            <a:fld id="{0A89893D-55B3-42D1-ACEA-6D4336FFAF5B}" type="slidenum">
              <a:rPr lang="en-DM" smtClean="0"/>
              <a:t>‹#›</a:t>
            </a:fld>
            <a:endParaRPr lang="en-DM"/>
          </a:p>
        </p:txBody>
      </p:sp>
    </p:spTree>
    <p:extLst>
      <p:ext uri="{BB962C8B-B14F-4D97-AF65-F5344CB8AC3E}">
        <p14:creationId xmlns:p14="http://schemas.microsoft.com/office/powerpoint/2010/main" val="2876032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C3BE7EF-0776-7A43-2731-9447EB4939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DM"/>
          </a:p>
        </p:txBody>
      </p:sp>
      <p:sp>
        <p:nvSpPr>
          <p:cNvPr id="3" name="Text Placeholder 2">
            <a:extLst>
              <a:ext uri="{FF2B5EF4-FFF2-40B4-BE49-F238E27FC236}">
                <a16:creationId xmlns:a16="http://schemas.microsoft.com/office/drawing/2014/main" id="{5699CA44-3780-C830-236C-08FCD998CC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M"/>
          </a:p>
        </p:txBody>
      </p:sp>
      <p:sp>
        <p:nvSpPr>
          <p:cNvPr id="4" name="Date Placeholder 3">
            <a:extLst>
              <a:ext uri="{FF2B5EF4-FFF2-40B4-BE49-F238E27FC236}">
                <a16:creationId xmlns:a16="http://schemas.microsoft.com/office/drawing/2014/main" id="{A6BAB539-1B09-C284-678B-F782196DF4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611BD4E-5B32-4D5F-B308-BD1FD0528AE4}" type="datetimeFigureOut">
              <a:rPr lang="en-DM" smtClean="0"/>
              <a:t>15/08/2024</a:t>
            </a:fld>
            <a:endParaRPr lang="en-DM"/>
          </a:p>
        </p:txBody>
      </p:sp>
      <p:sp>
        <p:nvSpPr>
          <p:cNvPr id="5" name="Footer Placeholder 4">
            <a:extLst>
              <a:ext uri="{FF2B5EF4-FFF2-40B4-BE49-F238E27FC236}">
                <a16:creationId xmlns:a16="http://schemas.microsoft.com/office/drawing/2014/main" id="{2CD9BFF7-C80A-9C4F-3B3B-C6F1F8484D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DM"/>
          </a:p>
        </p:txBody>
      </p:sp>
      <p:sp>
        <p:nvSpPr>
          <p:cNvPr id="6" name="Slide Number Placeholder 5">
            <a:extLst>
              <a:ext uri="{FF2B5EF4-FFF2-40B4-BE49-F238E27FC236}">
                <a16:creationId xmlns:a16="http://schemas.microsoft.com/office/drawing/2014/main" id="{DD244B65-E160-C594-CFBA-180889D20C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A89893D-55B3-42D1-ACEA-6D4336FFAF5B}" type="slidenum">
              <a:rPr lang="en-DM" smtClean="0"/>
              <a:t>‹#›</a:t>
            </a:fld>
            <a:endParaRPr lang="en-DM"/>
          </a:p>
        </p:txBody>
      </p:sp>
    </p:spTree>
    <p:extLst>
      <p:ext uri="{BB962C8B-B14F-4D97-AF65-F5344CB8AC3E}">
        <p14:creationId xmlns:p14="http://schemas.microsoft.com/office/powerpoint/2010/main" val="426457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AEEED9-AB42-64CA-6DE4-7B5BF28B22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DM"/>
          </a:p>
        </p:txBody>
      </p:sp>
      <p:sp>
        <p:nvSpPr>
          <p:cNvPr id="3" name="Text Placeholder 2">
            <a:extLst>
              <a:ext uri="{FF2B5EF4-FFF2-40B4-BE49-F238E27FC236}">
                <a16:creationId xmlns:a16="http://schemas.microsoft.com/office/drawing/2014/main" id="{217E4DD1-891E-F844-41F3-A7F4E96F80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DM"/>
          </a:p>
        </p:txBody>
      </p:sp>
      <p:sp>
        <p:nvSpPr>
          <p:cNvPr id="4" name="Date Placeholder 3">
            <a:extLst>
              <a:ext uri="{FF2B5EF4-FFF2-40B4-BE49-F238E27FC236}">
                <a16:creationId xmlns:a16="http://schemas.microsoft.com/office/drawing/2014/main" id="{98FF9A91-1CEB-FDB4-24C4-BEF0ADC841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C6B2FE7-C630-451A-9CE7-870547CEBEE8}" type="datetimeFigureOut">
              <a:rPr lang="en-DM" smtClean="0"/>
              <a:t>15/08/2024</a:t>
            </a:fld>
            <a:endParaRPr lang="en-DM"/>
          </a:p>
        </p:txBody>
      </p:sp>
      <p:sp>
        <p:nvSpPr>
          <p:cNvPr id="5" name="Footer Placeholder 4">
            <a:extLst>
              <a:ext uri="{FF2B5EF4-FFF2-40B4-BE49-F238E27FC236}">
                <a16:creationId xmlns:a16="http://schemas.microsoft.com/office/drawing/2014/main" id="{AA47953E-1A2A-706E-3A88-F0D943ACDB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DM"/>
          </a:p>
        </p:txBody>
      </p:sp>
      <p:sp>
        <p:nvSpPr>
          <p:cNvPr id="6" name="Slide Number Placeholder 5">
            <a:extLst>
              <a:ext uri="{FF2B5EF4-FFF2-40B4-BE49-F238E27FC236}">
                <a16:creationId xmlns:a16="http://schemas.microsoft.com/office/drawing/2014/main" id="{54AE0A15-BDB9-3714-3DF2-F356AA11D2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D7D2D8F-1ACD-4F63-A120-D22C92D766CA}" type="slidenum">
              <a:rPr lang="en-DM" smtClean="0"/>
              <a:t>‹#›</a:t>
            </a:fld>
            <a:endParaRPr lang="en-DM"/>
          </a:p>
        </p:txBody>
      </p:sp>
    </p:spTree>
    <p:extLst>
      <p:ext uri="{BB962C8B-B14F-4D97-AF65-F5344CB8AC3E}">
        <p14:creationId xmlns:p14="http://schemas.microsoft.com/office/powerpoint/2010/main" val="27096759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3.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3.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3.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7" name="Rectangle 16">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4" name="Rectangle 23">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6" name="Rectangle 25">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3" name="Freeform: Shape 22">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5" name="Rectangle 24">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9371DD6A-9102-4A21-9FE2-3B89B1FC0C02}"/>
              </a:ext>
            </a:extLst>
          </p:cNvPr>
          <p:cNvSpPr>
            <a:spLocks noGrp="1"/>
          </p:cNvSpPr>
          <p:nvPr>
            <p:ph type="ctrTitle"/>
          </p:nvPr>
        </p:nvSpPr>
        <p:spPr>
          <a:xfrm>
            <a:off x="586478" y="1683756"/>
            <a:ext cx="3115265" cy="2396359"/>
          </a:xfrm>
        </p:spPr>
        <p:txBody>
          <a:bodyPr vert="horz" lIns="91440" tIns="45720" rIns="91440" bIns="45720" rtlCol="0" anchor="b">
            <a:normAutofit/>
          </a:bodyPr>
          <a:lstStyle/>
          <a:p>
            <a:pPr algn="r"/>
            <a:r>
              <a:rPr lang="en-US" sz="4000" kern="1200">
                <a:solidFill>
                  <a:srgbClr val="FFFFFF"/>
                </a:solidFill>
                <a:latin typeface="+mj-lt"/>
                <a:ea typeface="+mj-ea"/>
                <a:cs typeface="+mj-cs"/>
              </a:rPr>
              <a:t>Reforestation Monitoring and Evaluation</a:t>
            </a:r>
          </a:p>
        </p:txBody>
      </p:sp>
      <p:sp>
        <p:nvSpPr>
          <p:cNvPr id="3" name="Subtitle 2">
            <a:extLst>
              <a:ext uri="{FF2B5EF4-FFF2-40B4-BE49-F238E27FC236}">
                <a16:creationId xmlns:a16="http://schemas.microsoft.com/office/drawing/2014/main" id="{9CFD4474-B65C-4878-81D7-F5328599B008}"/>
              </a:ext>
            </a:extLst>
          </p:cNvPr>
          <p:cNvSpPr>
            <a:spLocks/>
          </p:cNvSpPr>
          <p:nvPr/>
        </p:nvSpPr>
        <p:spPr>
          <a:xfrm>
            <a:off x="4905052" y="3326951"/>
            <a:ext cx="6666833" cy="1173869"/>
          </a:xfrm>
          <a:prstGeom prst="rect">
            <a:avLst/>
          </a:prstGeom>
        </p:spPr>
        <p:txBody>
          <a:bodyPr/>
          <a:lstStyle/>
          <a:p>
            <a:pPr marL="0" marR="0" lvl="0" indent="0" algn="l" defTabSz="676656" rtl="0" eaLnBrk="1" fontAlgn="auto" latinLnBrk="0" hangingPunct="1">
              <a:lnSpc>
                <a:spcPct val="100000"/>
              </a:lnSpc>
              <a:spcBef>
                <a:spcPts val="0"/>
              </a:spcBef>
              <a:spcAft>
                <a:spcPts val="600"/>
              </a:spcAft>
              <a:buClrTx/>
              <a:buSzTx/>
              <a:buFontTx/>
              <a:buNone/>
              <a:tabLst/>
              <a:defRPr/>
            </a:pPr>
            <a:r>
              <a:rPr kumimoji="0" lang="en-US" sz="1332" b="0" i="0" u="none" strike="noStrike" kern="1200" cap="none" spc="0" normalizeH="0" baseline="0" noProof="0">
                <a:ln>
                  <a:noFill/>
                </a:ln>
                <a:solidFill>
                  <a:prstClr val="black"/>
                </a:solidFill>
                <a:effectLst/>
                <a:uLnTx/>
                <a:uFillTx/>
                <a:latin typeface="Aptos" panose="02110004020202020204"/>
                <a:ea typeface="+mn-ea"/>
                <a:cs typeface="+mn-cs"/>
              </a:rPr>
              <a:t> </a:t>
            </a:r>
            <a:endParaRPr kumimoji="0" lang="en-DM"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pic>
        <p:nvPicPr>
          <p:cNvPr id="4" name="Picture 3">
            <a:extLst>
              <a:ext uri="{FF2B5EF4-FFF2-40B4-BE49-F238E27FC236}">
                <a16:creationId xmlns:a16="http://schemas.microsoft.com/office/drawing/2014/main" id="{17E557D0-84F7-4BF6-A262-10582127F032}"/>
              </a:ext>
            </a:extLst>
          </p:cNvPr>
          <p:cNvPicPr>
            <a:picLocks noChangeAspect="1"/>
          </p:cNvPicPr>
          <p:nvPr/>
        </p:nvPicPr>
        <p:blipFill>
          <a:blip r:embed="rId2"/>
          <a:stretch>
            <a:fillRect/>
          </a:stretch>
        </p:blipFill>
        <p:spPr>
          <a:xfrm>
            <a:off x="5063752" y="3761839"/>
            <a:ext cx="778978" cy="622437"/>
          </a:xfrm>
          <a:prstGeom prst="rect">
            <a:avLst/>
          </a:prstGeom>
        </p:spPr>
      </p:pic>
      <p:pic>
        <p:nvPicPr>
          <p:cNvPr id="5" name="Picture 4">
            <a:extLst>
              <a:ext uri="{FF2B5EF4-FFF2-40B4-BE49-F238E27FC236}">
                <a16:creationId xmlns:a16="http://schemas.microsoft.com/office/drawing/2014/main" id="{C5668C48-2F09-465C-AB65-EC62C943CC39}"/>
              </a:ext>
            </a:extLst>
          </p:cNvPr>
          <p:cNvPicPr>
            <a:picLocks noChangeAspect="1"/>
          </p:cNvPicPr>
          <p:nvPr/>
        </p:nvPicPr>
        <p:blipFill>
          <a:blip r:embed="rId3"/>
          <a:stretch>
            <a:fillRect/>
          </a:stretch>
        </p:blipFill>
        <p:spPr>
          <a:xfrm>
            <a:off x="6175264" y="3757913"/>
            <a:ext cx="778978" cy="626363"/>
          </a:xfrm>
          <a:prstGeom prst="rect">
            <a:avLst/>
          </a:prstGeom>
        </p:spPr>
      </p:pic>
      <p:pic>
        <p:nvPicPr>
          <p:cNvPr id="6" name="Picture 5">
            <a:extLst>
              <a:ext uri="{FF2B5EF4-FFF2-40B4-BE49-F238E27FC236}">
                <a16:creationId xmlns:a16="http://schemas.microsoft.com/office/drawing/2014/main" id="{6C0832C2-8647-4046-A98D-DEAE7D497082}"/>
              </a:ext>
            </a:extLst>
          </p:cNvPr>
          <p:cNvPicPr>
            <a:picLocks noChangeAspect="1"/>
          </p:cNvPicPr>
          <p:nvPr/>
        </p:nvPicPr>
        <p:blipFill>
          <a:blip r:embed="rId4"/>
          <a:stretch>
            <a:fillRect/>
          </a:stretch>
        </p:blipFill>
        <p:spPr>
          <a:xfrm>
            <a:off x="7175254" y="3864287"/>
            <a:ext cx="921236" cy="519988"/>
          </a:xfrm>
          <a:prstGeom prst="rect">
            <a:avLst/>
          </a:prstGeom>
        </p:spPr>
      </p:pic>
      <p:pic>
        <p:nvPicPr>
          <p:cNvPr id="7" name="Picture 6">
            <a:extLst>
              <a:ext uri="{FF2B5EF4-FFF2-40B4-BE49-F238E27FC236}">
                <a16:creationId xmlns:a16="http://schemas.microsoft.com/office/drawing/2014/main" id="{5DB58A97-59D1-4DB0-BA8D-585F4C2EB13B}"/>
              </a:ext>
            </a:extLst>
          </p:cNvPr>
          <p:cNvPicPr>
            <a:picLocks noChangeAspect="1"/>
          </p:cNvPicPr>
          <p:nvPr/>
        </p:nvPicPr>
        <p:blipFill>
          <a:blip r:embed="rId5"/>
          <a:stretch>
            <a:fillRect/>
          </a:stretch>
        </p:blipFill>
        <p:spPr>
          <a:xfrm>
            <a:off x="8357060" y="3766649"/>
            <a:ext cx="1101869" cy="621946"/>
          </a:xfrm>
          <a:prstGeom prst="rect">
            <a:avLst/>
          </a:prstGeom>
        </p:spPr>
      </p:pic>
      <p:sp>
        <p:nvSpPr>
          <p:cNvPr id="8" name="TextBox 7">
            <a:extLst>
              <a:ext uri="{FF2B5EF4-FFF2-40B4-BE49-F238E27FC236}">
                <a16:creationId xmlns:a16="http://schemas.microsoft.com/office/drawing/2014/main" id="{021226CF-57D6-41C2-BFDD-1573F29B4DD5}"/>
              </a:ext>
            </a:extLst>
          </p:cNvPr>
          <p:cNvSpPr txBox="1"/>
          <p:nvPr/>
        </p:nvSpPr>
        <p:spPr>
          <a:xfrm>
            <a:off x="5063752" y="2994034"/>
            <a:ext cx="2338124" cy="297325"/>
          </a:xfrm>
          <a:prstGeom prst="rect">
            <a:avLst/>
          </a:prstGeom>
          <a:noFill/>
        </p:spPr>
        <p:txBody>
          <a:bodyPr wrap="square" rtlCol="0">
            <a:spAutoFit/>
          </a:bodyPr>
          <a:lstStyle/>
          <a:p>
            <a:pPr marL="0" marR="0" lvl="0" indent="0" algn="l" defTabSz="676656" rtl="0" eaLnBrk="1" fontAlgn="auto" latinLnBrk="0" hangingPunct="1">
              <a:lnSpc>
                <a:spcPct val="100000"/>
              </a:lnSpc>
              <a:spcBef>
                <a:spcPts val="0"/>
              </a:spcBef>
              <a:spcAft>
                <a:spcPts val="600"/>
              </a:spcAft>
              <a:buClrTx/>
              <a:buSzTx/>
              <a:buFontTx/>
              <a:buNone/>
              <a:tabLst/>
              <a:defRPr/>
            </a:pPr>
            <a:r>
              <a:rPr lang="en-US" sz="1332" dirty="0">
                <a:solidFill>
                  <a:prstClr val="black"/>
                </a:solidFill>
                <a:latin typeface="Aptos" panose="02110004020202020204"/>
              </a:rPr>
              <a:t>Tuesday</a:t>
            </a:r>
            <a:r>
              <a:rPr kumimoji="0" lang="en-US" sz="1332" b="0" i="0" u="none" strike="noStrike" kern="1200" cap="none" spc="0" normalizeH="0" baseline="0" noProof="0" dirty="0">
                <a:ln>
                  <a:noFill/>
                </a:ln>
                <a:solidFill>
                  <a:prstClr val="black"/>
                </a:solidFill>
                <a:effectLst/>
                <a:uLnTx/>
                <a:uFillTx/>
                <a:latin typeface="Aptos" panose="02110004020202020204"/>
                <a:ea typeface="+mn-ea"/>
                <a:cs typeface="+mn-cs"/>
              </a:rPr>
              <a:t> 9</a:t>
            </a:r>
            <a:r>
              <a:rPr kumimoji="0" lang="en-US" sz="1332" b="0" i="0" u="none" strike="noStrike" kern="1200" cap="none" spc="0" normalizeH="0" baseline="30000" noProof="0" dirty="0">
                <a:ln>
                  <a:noFill/>
                </a:ln>
                <a:solidFill>
                  <a:prstClr val="black"/>
                </a:solidFill>
                <a:effectLst/>
                <a:uLnTx/>
                <a:uFillTx/>
                <a:latin typeface="Aptos" panose="02110004020202020204"/>
                <a:ea typeface="+mn-ea"/>
                <a:cs typeface="+mn-cs"/>
              </a:rPr>
              <a:t>th</a:t>
            </a:r>
            <a:r>
              <a:rPr kumimoji="0" lang="en-US" sz="1332" b="0" i="0" u="none" strike="noStrike" kern="1200" cap="none" spc="0" normalizeH="0" baseline="0" noProof="0" dirty="0">
                <a:ln>
                  <a:noFill/>
                </a:ln>
                <a:solidFill>
                  <a:prstClr val="black"/>
                </a:solidFill>
                <a:effectLst/>
                <a:uLnTx/>
                <a:uFillTx/>
                <a:latin typeface="Aptos" panose="02110004020202020204"/>
                <a:ea typeface="+mn-ea"/>
                <a:cs typeface="+mn-cs"/>
              </a:rPr>
              <a:t> July 2024</a:t>
            </a:r>
            <a:endParaRPr kumimoji="0" lang="en-DM"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0" name="TextBox 9">
            <a:extLst>
              <a:ext uri="{FF2B5EF4-FFF2-40B4-BE49-F238E27FC236}">
                <a16:creationId xmlns:a16="http://schemas.microsoft.com/office/drawing/2014/main" id="{D20E7AAB-C46E-454B-AB86-7DC25B0DDBFB}"/>
              </a:ext>
            </a:extLst>
          </p:cNvPr>
          <p:cNvSpPr txBox="1"/>
          <p:nvPr/>
        </p:nvSpPr>
        <p:spPr>
          <a:xfrm>
            <a:off x="5063752" y="2453980"/>
            <a:ext cx="3752150" cy="502317"/>
          </a:xfrm>
          <a:prstGeom prst="rect">
            <a:avLst/>
          </a:prstGeom>
          <a:noFill/>
        </p:spPr>
        <p:txBody>
          <a:bodyPr wrap="square">
            <a:spAutoFit/>
          </a:bodyPr>
          <a:lstStyle/>
          <a:p>
            <a:pPr marL="0" marR="0" lvl="0" indent="0" algn="l" defTabSz="676656" rtl="0" eaLnBrk="1" fontAlgn="auto" latinLnBrk="0" hangingPunct="1">
              <a:lnSpc>
                <a:spcPct val="100000"/>
              </a:lnSpc>
              <a:spcBef>
                <a:spcPts val="0"/>
              </a:spcBef>
              <a:spcAft>
                <a:spcPts val="600"/>
              </a:spcAft>
              <a:buClrTx/>
              <a:buSzTx/>
              <a:buFontTx/>
              <a:buNone/>
              <a:tabLst/>
              <a:defRPr/>
            </a:pPr>
            <a:r>
              <a:rPr kumimoji="0" lang="en-US" sz="1332" b="0" i="0" u="none" strike="noStrike" kern="1200" cap="none" spc="0" normalizeH="0" baseline="0" noProof="0" dirty="0">
                <a:ln>
                  <a:noFill/>
                </a:ln>
                <a:solidFill>
                  <a:prstClr val="black"/>
                </a:solidFill>
                <a:effectLst/>
                <a:uLnTx/>
                <a:uFillTx/>
                <a:latin typeface="Aptos" panose="02110004020202020204"/>
                <a:ea typeface="+mn-ea"/>
                <a:cs typeface="+mn-cs"/>
              </a:rPr>
              <a:t>Partnership Initiative on Sustainable Land Management</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357922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A5254A77-164B-4DB8-0DF5-517E364081FE}"/>
              </a:ext>
            </a:extLst>
          </p:cNvPr>
          <p:cNvSpPr>
            <a:spLocks noGrp="1"/>
          </p:cNvSpPr>
          <p:nvPr>
            <p:ph type="title"/>
          </p:nvPr>
        </p:nvSpPr>
        <p:spPr>
          <a:xfrm>
            <a:off x="479394" y="1070800"/>
            <a:ext cx="3939688" cy="5583126"/>
          </a:xfrm>
        </p:spPr>
        <p:txBody>
          <a:bodyPr>
            <a:normAutofit/>
          </a:bodyPr>
          <a:lstStyle/>
          <a:p>
            <a:pPr algn="r"/>
            <a:r>
              <a:rPr lang="en-US" sz="5000" b="1"/>
              <a:t>Site Selection for Reforestation</a:t>
            </a:r>
            <a:endParaRPr lang="en-DM" sz="5000" b="1"/>
          </a:p>
        </p:txBody>
      </p:sp>
      <p:cxnSp>
        <p:nvCxnSpPr>
          <p:cNvPr id="12" name="Straight Connector 11">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1B0C2838-4320-DF7A-67F4-60F8C7A6DC8F}"/>
              </a:ext>
            </a:extLst>
          </p:cNvPr>
          <p:cNvGraphicFramePr>
            <a:graphicFrameLocks noGrp="1"/>
          </p:cNvGraphicFramePr>
          <p:nvPr>
            <p:ph idx="1"/>
            <p:extLst>
              <p:ext uri="{D42A27DB-BD31-4B8C-83A1-F6EECF244321}">
                <p14:modId xmlns:p14="http://schemas.microsoft.com/office/powerpoint/2010/main" val="2431964093"/>
              </p:ext>
            </p:extLst>
          </p:nvPr>
        </p:nvGraphicFramePr>
        <p:xfrm>
          <a:off x="5108535" y="223520"/>
          <a:ext cx="6768503" cy="64366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3930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C60DF681-1156-966B-FB32-282EA47D901C}"/>
              </a:ext>
            </a:extLst>
          </p:cNvPr>
          <p:cNvSpPr>
            <a:spLocks noGrp="1"/>
          </p:cNvSpPr>
          <p:nvPr>
            <p:ph type="title"/>
          </p:nvPr>
        </p:nvSpPr>
        <p:spPr>
          <a:xfrm>
            <a:off x="479394" y="1070800"/>
            <a:ext cx="3939688" cy="5583126"/>
          </a:xfrm>
        </p:spPr>
        <p:txBody>
          <a:bodyPr>
            <a:normAutofit/>
          </a:bodyPr>
          <a:lstStyle/>
          <a:p>
            <a:pPr algn="r"/>
            <a:r>
              <a:rPr lang="en-US" sz="5600"/>
              <a:t>Data Import and Management</a:t>
            </a:r>
            <a:endParaRPr lang="en-DM" sz="5600"/>
          </a:p>
        </p:txBody>
      </p:sp>
      <p:cxnSp>
        <p:nvCxnSpPr>
          <p:cNvPr id="12" name="Straight Connector 11">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6" name="Rectangle 1">
            <a:extLst>
              <a:ext uri="{FF2B5EF4-FFF2-40B4-BE49-F238E27FC236}">
                <a16:creationId xmlns:a16="http://schemas.microsoft.com/office/drawing/2014/main" id="{64A0A960-CF88-FD01-C6F3-E74D55AA6B4F}"/>
              </a:ext>
            </a:extLst>
          </p:cNvPr>
          <p:cNvGraphicFramePr>
            <a:graphicFrameLocks noGrp="1"/>
          </p:cNvGraphicFramePr>
          <p:nvPr>
            <p:ph idx="1"/>
            <p:extLst>
              <p:ext uri="{D42A27DB-BD31-4B8C-83A1-F6EECF244321}">
                <p14:modId xmlns:p14="http://schemas.microsoft.com/office/powerpoint/2010/main" val="3410208120"/>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9332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7EE8B6A5-E7D5-1F13-BCBB-F67DD6862DE2}"/>
              </a:ext>
            </a:extLst>
          </p:cNvPr>
          <p:cNvSpPr>
            <a:spLocks noGrp="1"/>
          </p:cNvSpPr>
          <p:nvPr>
            <p:ph type="title"/>
          </p:nvPr>
        </p:nvSpPr>
        <p:spPr>
          <a:xfrm>
            <a:off x="479394" y="1070800"/>
            <a:ext cx="3939688" cy="5583126"/>
          </a:xfrm>
        </p:spPr>
        <p:txBody>
          <a:bodyPr>
            <a:normAutofit/>
          </a:bodyPr>
          <a:lstStyle/>
          <a:p>
            <a:pPr algn="r"/>
            <a:r>
              <a:rPr lang="en-US" sz="6800" b="1"/>
              <a:t>Spatial Analysis for Site Selection</a:t>
            </a:r>
            <a:br>
              <a:rPr lang="en-US" sz="6800"/>
            </a:br>
            <a:endParaRPr lang="en-DM" sz="6800"/>
          </a:p>
        </p:txBody>
      </p:sp>
      <p:cxnSp>
        <p:nvCxnSpPr>
          <p:cNvPr id="11" name="Straight Connector 10">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6A0E4AC6-9C81-ED4A-D078-E61ADDB3040A}"/>
              </a:ext>
            </a:extLst>
          </p:cNvPr>
          <p:cNvGraphicFramePr>
            <a:graphicFrameLocks noGrp="1"/>
          </p:cNvGraphicFramePr>
          <p:nvPr>
            <p:ph idx="1"/>
            <p:extLst>
              <p:ext uri="{D42A27DB-BD31-4B8C-83A1-F6EECF244321}">
                <p14:modId xmlns:p14="http://schemas.microsoft.com/office/powerpoint/2010/main" val="3152530891"/>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65969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DFDD05EF-3B66-314A-EF84-EA5CA7E8A2D1}"/>
              </a:ext>
            </a:extLst>
          </p:cNvPr>
          <p:cNvSpPr>
            <a:spLocks noGrp="1"/>
          </p:cNvSpPr>
          <p:nvPr>
            <p:ph type="title"/>
          </p:nvPr>
        </p:nvSpPr>
        <p:spPr>
          <a:xfrm>
            <a:off x="1188069" y="381935"/>
            <a:ext cx="4008583" cy="5974414"/>
          </a:xfrm>
        </p:spPr>
        <p:txBody>
          <a:bodyPr anchor="ctr">
            <a:normAutofit/>
          </a:bodyPr>
          <a:lstStyle/>
          <a:p>
            <a:r>
              <a:rPr lang="en-US" sz="5600">
                <a:solidFill>
                  <a:srgbClr val="FFFFFF"/>
                </a:solidFill>
              </a:rPr>
              <a:t>Site Prioritization</a:t>
            </a:r>
            <a:endParaRPr lang="en-DM" sz="5600">
              <a:solidFill>
                <a:srgbClr val="FFFFFF"/>
              </a:solidFill>
            </a:endParaRPr>
          </a:p>
        </p:txBody>
      </p:sp>
      <p:grpSp>
        <p:nvGrpSpPr>
          <p:cNvPr id="13" name="Group 12">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4"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6"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4" name="Rectangle 1">
            <a:extLst>
              <a:ext uri="{FF2B5EF4-FFF2-40B4-BE49-F238E27FC236}">
                <a16:creationId xmlns:a16="http://schemas.microsoft.com/office/drawing/2014/main" id="{68059904-A480-D8A9-EBCD-FC5198A262F2}"/>
              </a:ext>
            </a:extLst>
          </p:cNvPr>
          <p:cNvSpPr>
            <a:spLocks noGrp="1" noChangeArrowheads="1"/>
          </p:cNvSpPr>
          <p:nvPr>
            <p:ph idx="1"/>
          </p:nvPr>
        </p:nvSpPr>
        <p:spPr bwMode="auto">
          <a:xfrm>
            <a:off x="6297233" y="518400"/>
            <a:ext cx="4771607" cy="5837949"/>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Char char="•"/>
              <a:tabLst/>
            </a:pPr>
            <a:r>
              <a:rPr kumimoji="0" lang="en-DM" altLang="en-DM" sz="2000" b="1" i="0" u="none" strike="noStrike" cap="none" normalizeH="0" baseline="0" dirty="0">
                <a:ln>
                  <a:noFill/>
                </a:ln>
                <a:solidFill>
                  <a:schemeClr val="tx1">
                    <a:alpha val="80000"/>
                  </a:schemeClr>
                </a:solidFill>
                <a:effectLst/>
                <a:latin typeface="Arial" panose="020B0604020202020204" pitchFamily="34" charset="0"/>
              </a:rPr>
              <a:t>Multi-Criteria Decision Analysis (MCDA):</a:t>
            </a:r>
            <a:r>
              <a:rPr kumimoji="0" lang="en-DM" altLang="en-DM" sz="2000" b="0" i="0" u="none" strike="noStrike" cap="none" normalizeH="0" baseline="0" dirty="0">
                <a:ln>
                  <a:noFill/>
                </a:ln>
                <a:solidFill>
                  <a:schemeClr val="tx1">
                    <a:alpha val="80000"/>
                  </a:schemeClr>
                </a:solidFill>
                <a:effectLst/>
                <a:latin typeface="Arial" panose="020B0604020202020204" pitchFamily="34" charset="0"/>
              </a:rPr>
              <a:t> Apply MCDA techniques in QGIS to prioritize sites based on various criteria, such as ecological suitability, socio-economic benefits, and feasibility.</a:t>
            </a:r>
            <a:endParaRPr kumimoji="0" lang="en-US" altLang="en-DM" sz="2000" b="0" i="0" u="none" strike="noStrike" cap="none" normalizeH="0" baseline="0" dirty="0">
              <a:ln>
                <a:noFill/>
              </a:ln>
              <a:solidFill>
                <a:schemeClr val="tx1">
                  <a:alpha val="80000"/>
                </a:schemeClr>
              </a:solidFill>
              <a:effectLst/>
              <a:latin typeface="Arial" panose="020B0604020202020204" pitchFamily="34" charset="0"/>
            </a:endParaRPr>
          </a:p>
          <a:p>
            <a:pPr marL="0" marR="0" lvl="0" indent="0" defTabSz="914400" rtl="0" eaLnBrk="0" fontAlgn="base" latinLnBrk="0" hangingPunct="0">
              <a:spcBef>
                <a:spcPct val="0"/>
              </a:spcBef>
              <a:spcAft>
                <a:spcPts val="600"/>
              </a:spcAft>
              <a:buClrTx/>
              <a:buSzTx/>
              <a:buNone/>
              <a:tabLst/>
            </a:pPr>
            <a:endParaRPr lang="en-US" altLang="en-DM" sz="2000" dirty="0">
              <a:solidFill>
                <a:schemeClr val="tx1">
                  <a:alpha val="80000"/>
                </a:schemeClr>
              </a:solidFill>
              <a:latin typeface="Arial" panose="020B0604020202020204" pitchFamily="34" charset="0"/>
            </a:endParaRPr>
          </a:p>
          <a:p>
            <a:pPr marL="0" marR="0" lvl="0" indent="0" defTabSz="914400" rtl="0" eaLnBrk="0" fontAlgn="base" latinLnBrk="0" hangingPunct="0">
              <a:spcBef>
                <a:spcPct val="0"/>
              </a:spcBef>
              <a:spcAft>
                <a:spcPts val="600"/>
              </a:spcAft>
              <a:buClrTx/>
              <a:buSzTx/>
              <a:buNone/>
              <a:tabLst/>
            </a:pPr>
            <a:endParaRPr kumimoji="0" lang="en-DM" altLang="en-DM" sz="2000" b="0" i="0" u="none" strike="noStrike" cap="none" normalizeH="0" baseline="0" dirty="0">
              <a:ln>
                <a:noFill/>
              </a:ln>
              <a:solidFill>
                <a:schemeClr val="tx1">
                  <a:alpha val="80000"/>
                </a:schemeClr>
              </a:solidFill>
              <a:effectLst/>
              <a:latin typeface="Arial" panose="020B0604020202020204" pitchFamily="34" charset="0"/>
            </a:endParaRPr>
          </a:p>
          <a:p>
            <a:pPr marL="0" marR="0" lvl="0" indent="0" defTabSz="914400" rtl="0" eaLnBrk="0" fontAlgn="base" latinLnBrk="0" hangingPunct="0">
              <a:spcBef>
                <a:spcPct val="0"/>
              </a:spcBef>
              <a:spcAft>
                <a:spcPts val="600"/>
              </a:spcAft>
              <a:buClrTx/>
              <a:buSzTx/>
              <a:buFontTx/>
              <a:buChar char="•"/>
              <a:tabLst/>
            </a:pPr>
            <a:r>
              <a:rPr kumimoji="0" lang="en-DM" altLang="en-DM" sz="2000" b="1" i="0" u="none" strike="noStrike" cap="none" normalizeH="0" baseline="0" dirty="0">
                <a:ln>
                  <a:noFill/>
                </a:ln>
                <a:solidFill>
                  <a:schemeClr val="tx1">
                    <a:alpha val="80000"/>
                  </a:schemeClr>
                </a:solidFill>
                <a:effectLst/>
                <a:latin typeface="Arial" panose="020B0604020202020204" pitchFamily="34" charset="0"/>
              </a:rPr>
              <a:t>Scoring and Ranking:</a:t>
            </a:r>
            <a:r>
              <a:rPr kumimoji="0" lang="en-DM" altLang="en-DM" sz="2000" b="0" i="0" u="none" strike="noStrike" cap="none" normalizeH="0" baseline="0" dirty="0">
                <a:ln>
                  <a:noFill/>
                </a:ln>
                <a:solidFill>
                  <a:schemeClr val="tx1">
                    <a:alpha val="80000"/>
                  </a:schemeClr>
                </a:solidFill>
                <a:effectLst/>
                <a:latin typeface="Arial" panose="020B0604020202020204" pitchFamily="34" charset="0"/>
              </a:rPr>
              <a:t> Assign scores to each site based on the analysis and rank them accordingly. This helps in selecting the most optimal sites for reforestation efforts. </a:t>
            </a:r>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198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9A20E5-0DF5-8DED-49EE-2BBC31B4A4AA}"/>
              </a:ext>
            </a:extLst>
          </p:cNvPr>
          <p:cNvSpPr>
            <a:spLocks noGrp="1"/>
          </p:cNvSpPr>
          <p:nvPr>
            <p:ph type="title"/>
          </p:nvPr>
        </p:nvSpPr>
        <p:spPr>
          <a:xfrm>
            <a:off x="1245072" y="1289765"/>
            <a:ext cx="3651101" cy="4270963"/>
          </a:xfrm>
        </p:spPr>
        <p:txBody>
          <a:bodyPr anchor="ctr">
            <a:normAutofit/>
          </a:bodyPr>
          <a:lstStyle/>
          <a:p>
            <a:pPr algn="ctr"/>
            <a:r>
              <a:rPr lang="en-US" sz="5600" b="1">
                <a:solidFill>
                  <a:srgbClr val="FFFFFF"/>
                </a:solidFill>
              </a:rPr>
              <a:t>Baseline Data Collection</a:t>
            </a:r>
            <a:br>
              <a:rPr lang="en-US" sz="5600">
                <a:solidFill>
                  <a:srgbClr val="FFFFFF"/>
                </a:solidFill>
              </a:rPr>
            </a:br>
            <a:endParaRPr lang="en-DM" sz="5600">
              <a:solidFill>
                <a:srgbClr val="FFFFFF"/>
              </a:solidFill>
            </a:endParaRP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BED09C34-ED78-5D50-8F1C-9DF37351CB3A}"/>
              </a:ext>
            </a:extLst>
          </p:cNvPr>
          <p:cNvSpPr>
            <a:spLocks noGrp="1"/>
          </p:cNvSpPr>
          <p:nvPr>
            <p:ph idx="1"/>
          </p:nvPr>
        </p:nvSpPr>
        <p:spPr>
          <a:xfrm>
            <a:off x="6141245" y="518400"/>
            <a:ext cx="5270464" cy="5837949"/>
          </a:xfrm>
        </p:spPr>
        <p:txBody>
          <a:bodyPr anchor="ctr">
            <a:normAutofit/>
          </a:bodyPr>
          <a:lstStyle/>
          <a:p>
            <a:pPr algn="just">
              <a:buFont typeface="Arial" panose="020B0604020202020204" pitchFamily="34" charset="0"/>
              <a:buChar char="•"/>
            </a:pPr>
            <a:r>
              <a:rPr lang="en-US" sz="2000" b="1" dirty="0">
                <a:solidFill>
                  <a:schemeClr val="tx1">
                    <a:alpha val="80000"/>
                  </a:schemeClr>
                </a:solidFill>
              </a:rPr>
              <a:t>Pre-Reforestation Surveys:</a:t>
            </a:r>
            <a:r>
              <a:rPr lang="en-US" sz="2000" dirty="0">
                <a:solidFill>
                  <a:schemeClr val="tx1">
                    <a:alpha val="80000"/>
                  </a:schemeClr>
                </a:solidFill>
              </a:rPr>
              <a:t> Conduct baseline surveys to gather data on the initial conditions of the reforestation sites. This includes information on soil quality, existing vegetation, and biodiversity.</a:t>
            </a:r>
          </a:p>
          <a:p>
            <a:pPr marL="0" indent="0" algn="just">
              <a:buNone/>
            </a:pPr>
            <a:endParaRPr lang="en-US" sz="2000" dirty="0">
              <a:solidFill>
                <a:schemeClr val="tx1">
                  <a:alpha val="80000"/>
                </a:schemeClr>
              </a:solidFill>
            </a:endParaRPr>
          </a:p>
          <a:p>
            <a:pPr algn="just">
              <a:buFont typeface="Arial" panose="020B0604020202020204" pitchFamily="34" charset="0"/>
              <a:buChar char="•"/>
            </a:pPr>
            <a:r>
              <a:rPr lang="en-US" sz="2000" b="1" dirty="0">
                <a:solidFill>
                  <a:schemeClr val="tx1">
                    <a:alpha val="80000"/>
                  </a:schemeClr>
                </a:solidFill>
              </a:rPr>
              <a:t>Historical Data Analysis:</a:t>
            </a:r>
            <a:r>
              <a:rPr lang="en-US" sz="2000" dirty="0">
                <a:solidFill>
                  <a:schemeClr val="tx1">
                    <a:alpha val="80000"/>
                  </a:schemeClr>
                </a:solidFill>
              </a:rPr>
              <a:t> Use historical satellite imagery to understand land-use changes over time and set a baseline for monitoring progress.</a:t>
            </a:r>
          </a:p>
          <a:p>
            <a:endParaRPr lang="en-DM" sz="2000" dirty="0">
              <a:solidFill>
                <a:schemeClr val="tx1">
                  <a:alpha val="80000"/>
                </a:schemeClr>
              </a:solidFill>
            </a:endParaRP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89996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C3420-1FEF-2A31-ADEE-C0109C54A478}"/>
              </a:ext>
            </a:extLst>
          </p:cNvPr>
          <p:cNvSpPr>
            <a:spLocks noGrp="1"/>
          </p:cNvSpPr>
          <p:nvPr>
            <p:ph type="title"/>
          </p:nvPr>
        </p:nvSpPr>
        <p:spPr/>
        <p:txBody>
          <a:bodyPr/>
          <a:lstStyle/>
          <a:p>
            <a:r>
              <a:rPr lang="en-US" b="1" dirty="0"/>
              <a:t>Remote Sensing and Satellite Imagery</a:t>
            </a:r>
            <a:br>
              <a:rPr lang="en-US" dirty="0"/>
            </a:br>
            <a:endParaRPr lang="en-DM" dirty="0"/>
          </a:p>
        </p:txBody>
      </p:sp>
      <p:graphicFrame>
        <p:nvGraphicFramePr>
          <p:cNvPr id="5" name="Content Placeholder 2">
            <a:extLst>
              <a:ext uri="{FF2B5EF4-FFF2-40B4-BE49-F238E27FC236}">
                <a16:creationId xmlns:a16="http://schemas.microsoft.com/office/drawing/2014/main" id="{26ADFB4E-B9BA-0A1E-6B47-EF5A6CCDD7D8}"/>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41830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52CD3B-7200-76BA-6107-AC715D1348CF}"/>
              </a:ext>
            </a:extLst>
          </p:cNvPr>
          <p:cNvSpPr>
            <a:spLocks noGrp="1"/>
          </p:cNvSpPr>
          <p:nvPr>
            <p:ph type="title"/>
          </p:nvPr>
        </p:nvSpPr>
        <p:spPr>
          <a:xfrm>
            <a:off x="1043631" y="809898"/>
            <a:ext cx="10173010" cy="1554480"/>
          </a:xfrm>
        </p:spPr>
        <p:txBody>
          <a:bodyPr anchor="ctr">
            <a:normAutofit/>
          </a:bodyPr>
          <a:lstStyle/>
          <a:p>
            <a:r>
              <a:rPr lang="en-US" sz="4800" b="1"/>
              <a:t>Field Data Collection and Integration</a:t>
            </a:r>
            <a:br>
              <a:rPr lang="en-US" sz="4800"/>
            </a:br>
            <a:endParaRPr lang="en-DM" sz="4800"/>
          </a:p>
        </p:txBody>
      </p:sp>
      <p:cxnSp>
        <p:nvCxnSpPr>
          <p:cNvPr id="18" name="Straight Connector 1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75DEFDEC-D4A8-9CB7-F424-58AD54BADB9F}"/>
              </a:ext>
            </a:extLst>
          </p:cNvPr>
          <p:cNvGraphicFramePr>
            <a:graphicFrameLocks noGrp="1"/>
          </p:cNvGraphicFramePr>
          <p:nvPr>
            <p:ph idx="1"/>
            <p:extLst>
              <p:ext uri="{D42A27DB-BD31-4B8C-83A1-F6EECF244321}">
                <p14:modId xmlns:p14="http://schemas.microsoft.com/office/powerpoint/2010/main" val="1506252261"/>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979072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37CAB1D2-24D1-B610-D0F5-4B553A97C13A}"/>
              </a:ext>
            </a:extLst>
          </p:cNvPr>
          <p:cNvSpPr>
            <a:spLocks noGrp="1"/>
          </p:cNvSpPr>
          <p:nvPr>
            <p:ph type="title"/>
          </p:nvPr>
        </p:nvSpPr>
        <p:spPr>
          <a:xfrm>
            <a:off x="479394" y="1070800"/>
            <a:ext cx="3939688" cy="5583126"/>
          </a:xfrm>
        </p:spPr>
        <p:txBody>
          <a:bodyPr>
            <a:normAutofit/>
          </a:bodyPr>
          <a:lstStyle/>
          <a:p>
            <a:pPr algn="r"/>
            <a:r>
              <a:rPr lang="en-US" sz="5000" b="1"/>
              <a:t>Data Analysis and Visualization</a:t>
            </a:r>
            <a:br>
              <a:rPr lang="en-US" sz="5000"/>
            </a:br>
            <a:endParaRPr lang="en-DM" sz="5000"/>
          </a:p>
        </p:txBody>
      </p:sp>
      <p:cxnSp>
        <p:nvCxnSpPr>
          <p:cNvPr id="12" name="Straight Connector 11">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046703A0-B8C1-E40D-A3DF-9D6BE3F262E6}"/>
              </a:ext>
            </a:extLst>
          </p:cNvPr>
          <p:cNvGraphicFramePr>
            <a:graphicFrameLocks noGrp="1"/>
          </p:cNvGraphicFramePr>
          <p:nvPr>
            <p:ph idx="1"/>
            <p:extLst>
              <p:ext uri="{D42A27DB-BD31-4B8C-83A1-F6EECF244321}">
                <p14:modId xmlns:p14="http://schemas.microsoft.com/office/powerpoint/2010/main" val="657579495"/>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461160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DEF36113-A3FE-07B5-6564-739557FB5D83}"/>
              </a:ext>
            </a:extLst>
          </p:cNvPr>
          <p:cNvSpPr>
            <a:spLocks noGrp="1"/>
          </p:cNvSpPr>
          <p:nvPr>
            <p:ph type="title"/>
          </p:nvPr>
        </p:nvSpPr>
        <p:spPr>
          <a:xfrm>
            <a:off x="479394" y="1070800"/>
            <a:ext cx="3939688" cy="5583126"/>
          </a:xfrm>
        </p:spPr>
        <p:txBody>
          <a:bodyPr>
            <a:normAutofit/>
          </a:bodyPr>
          <a:lstStyle/>
          <a:p>
            <a:pPr algn="r"/>
            <a:r>
              <a:rPr lang="en-US" sz="6800" b="1"/>
              <a:t>Reporting and Decision Making</a:t>
            </a:r>
            <a:br>
              <a:rPr lang="en-US" sz="6800"/>
            </a:br>
            <a:endParaRPr lang="en-DM" sz="6800"/>
          </a:p>
        </p:txBody>
      </p:sp>
      <p:cxnSp>
        <p:nvCxnSpPr>
          <p:cNvPr id="11" name="Straight Connector 10">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2B934BB7-D29A-CEE7-B05A-7E1169315A3A}"/>
              </a:ext>
            </a:extLst>
          </p:cNvPr>
          <p:cNvGraphicFramePr>
            <a:graphicFrameLocks noGrp="1"/>
          </p:cNvGraphicFramePr>
          <p:nvPr>
            <p:ph idx="1"/>
            <p:extLst>
              <p:ext uri="{D42A27DB-BD31-4B8C-83A1-F6EECF244321}">
                <p14:modId xmlns:p14="http://schemas.microsoft.com/office/powerpoint/2010/main" val="3994210753"/>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54148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8C790BE2-4E4F-4AAF-81A2-4A6F4885E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 y="0"/>
            <a:ext cx="12191999" cy="6858000"/>
          </a:xfrm>
          <a:prstGeom prst="rect">
            <a:avLst/>
          </a:prstGeom>
          <a:gradFill>
            <a:gsLst>
              <a:gs pos="0">
                <a:schemeClr val="accent1">
                  <a:lumMod val="50000"/>
                </a:schemeClr>
              </a:gs>
              <a:gs pos="100000">
                <a:srgbClr val="00000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559294"/>
            <a:ext cx="12191999" cy="6298279"/>
          </a:xfrm>
          <a:prstGeom prst="rect">
            <a:avLst/>
          </a:prstGeom>
          <a:gradFill>
            <a:gsLst>
              <a:gs pos="1000">
                <a:schemeClr val="accent1">
                  <a:lumMod val="75000"/>
                  <a:alpha val="59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428"/>
            <a:ext cx="6096001" cy="6858000"/>
          </a:xfrm>
          <a:prstGeom prst="rect">
            <a:avLst/>
          </a:prstGeom>
          <a:gradFill>
            <a:gsLst>
              <a:gs pos="13000">
                <a:srgbClr val="000000">
                  <a:alpha val="72000"/>
                </a:srgbClr>
              </a:gs>
              <a:gs pos="99000">
                <a:schemeClr val="accent1">
                  <a:lumMod val="50000"/>
                  <a:alpha val="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D0D15A7-B125-3776-D01C-37A833682015}"/>
              </a:ext>
            </a:extLst>
          </p:cNvPr>
          <p:cNvSpPr>
            <a:spLocks noGrp="1"/>
          </p:cNvSpPr>
          <p:nvPr>
            <p:ph type="ctrTitle"/>
          </p:nvPr>
        </p:nvSpPr>
        <p:spPr>
          <a:xfrm>
            <a:off x="1145136" y="1028700"/>
            <a:ext cx="9947305" cy="1090657"/>
          </a:xfrm>
        </p:spPr>
        <p:txBody>
          <a:bodyPr>
            <a:normAutofit/>
          </a:bodyPr>
          <a:lstStyle/>
          <a:p>
            <a:r>
              <a:rPr lang="en-US" sz="4800">
                <a:solidFill>
                  <a:srgbClr val="FFFFFF"/>
                </a:solidFill>
              </a:rPr>
              <a:t>Session Seven</a:t>
            </a:r>
            <a:endParaRPr lang="en-DM" sz="4800" dirty="0">
              <a:solidFill>
                <a:srgbClr val="FFFFFF"/>
              </a:solidFill>
            </a:endParaRPr>
          </a:p>
        </p:txBody>
      </p:sp>
      <p:sp>
        <p:nvSpPr>
          <p:cNvPr id="3" name="Subtitle 2">
            <a:extLst>
              <a:ext uri="{FF2B5EF4-FFF2-40B4-BE49-F238E27FC236}">
                <a16:creationId xmlns:a16="http://schemas.microsoft.com/office/drawing/2014/main" id="{E502D99C-CB22-2749-EEE2-3489CD372778}"/>
              </a:ext>
            </a:extLst>
          </p:cNvPr>
          <p:cNvSpPr>
            <a:spLocks noGrp="1"/>
          </p:cNvSpPr>
          <p:nvPr>
            <p:ph type="subTitle" idx="1"/>
          </p:nvPr>
        </p:nvSpPr>
        <p:spPr>
          <a:xfrm>
            <a:off x="1524000" y="2214188"/>
            <a:ext cx="9144000" cy="492440"/>
          </a:xfrm>
        </p:spPr>
        <p:txBody>
          <a:bodyPr>
            <a:normAutofit/>
          </a:bodyPr>
          <a:lstStyle/>
          <a:p>
            <a:r>
              <a:rPr lang="en-US" sz="2000">
                <a:solidFill>
                  <a:srgbClr val="FFFFFF"/>
                </a:solidFill>
              </a:rPr>
              <a:t>Geospatial Analysis Using QGIS</a:t>
            </a:r>
            <a:endParaRPr lang="en-DM" sz="2000">
              <a:solidFill>
                <a:srgbClr val="FFFFFF"/>
              </a:solidFill>
            </a:endParaRPr>
          </a:p>
        </p:txBody>
      </p:sp>
      <p:sp>
        <p:nvSpPr>
          <p:cNvPr id="40" name="Freeform: Shape 39">
            <a:extLst>
              <a:ext uri="{FF2B5EF4-FFF2-40B4-BE49-F238E27FC236}">
                <a16:creationId xmlns:a16="http://schemas.microsoft.com/office/drawing/2014/main" id="{32B3ACB3-D689-442E-8A40-8680B0FEB8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4063256" y="400727"/>
            <a:ext cx="4065484" cy="8849062"/>
          </a:xfrm>
          <a:custGeom>
            <a:avLst/>
            <a:gdLst>
              <a:gd name="connsiteX0" fmla="*/ 0 w 4065484"/>
              <a:gd name="connsiteY0" fmla="*/ 4424531 h 8849062"/>
              <a:gd name="connsiteX1" fmla="*/ 3899197 w 4065484"/>
              <a:gd name="connsiteY1" fmla="*/ 8840480 h 8849062"/>
              <a:gd name="connsiteX2" fmla="*/ 4065484 w 4065484"/>
              <a:gd name="connsiteY2" fmla="*/ 8849062 h 8849062"/>
              <a:gd name="connsiteX3" fmla="*/ 4065483 w 4065484"/>
              <a:gd name="connsiteY3" fmla="*/ 0 h 8849062"/>
              <a:gd name="connsiteX4" fmla="*/ 3899197 w 4065484"/>
              <a:gd name="connsiteY4" fmla="*/ 8581 h 8849062"/>
              <a:gd name="connsiteX5" fmla="*/ 0 w 4065484"/>
              <a:gd name="connsiteY5" fmla="*/ 4424531 h 8849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5484" h="8849062">
                <a:moveTo>
                  <a:pt x="0" y="4424531"/>
                </a:moveTo>
                <a:cubicBezTo>
                  <a:pt x="0" y="6722831"/>
                  <a:pt x="1709076" y="8613167"/>
                  <a:pt x="3899197" y="8840480"/>
                </a:cubicBezTo>
                <a:lnTo>
                  <a:pt x="4065484" y="8849062"/>
                </a:lnTo>
                <a:lnTo>
                  <a:pt x="4065483" y="0"/>
                </a:lnTo>
                <a:lnTo>
                  <a:pt x="3899197" y="8581"/>
                </a:lnTo>
                <a:cubicBezTo>
                  <a:pt x="1709075" y="235897"/>
                  <a:pt x="0" y="2126232"/>
                  <a:pt x="0" y="4424531"/>
                </a:cubicBezTo>
                <a:close/>
              </a:path>
            </a:pathLst>
          </a:custGeom>
          <a:gradFill flip="none" rotWithShape="1">
            <a:gsLst>
              <a:gs pos="0">
                <a:schemeClr val="accent1">
                  <a:alpha val="5000"/>
                </a:schemeClr>
              </a:gs>
              <a:gs pos="68000">
                <a:schemeClr val="accent1">
                  <a:alpha val="15000"/>
                </a:schemeClr>
              </a:gs>
            </a:gsLst>
            <a:lin ang="21594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4" descr="A screenshot of a computer&#10;&#10;Description automatically generated">
            <a:extLst>
              <a:ext uri="{FF2B5EF4-FFF2-40B4-BE49-F238E27FC236}">
                <a16:creationId xmlns:a16="http://schemas.microsoft.com/office/drawing/2014/main" id="{DE222195-A15A-6C54-6382-EBAAC53A7E0D}"/>
              </a:ext>
            </a:extLst>
          </p:cNvPr>
          <p:cNvPicPr>
            <a:picLocks noChangeAspect="1"/>
          </p:cNvPicPr>
          <p:nvPr/>
        </p:nvPicPr>
        <p:blipFill rotWithShape="1">
          <a:blip r:embed="rId2">
            <a:extLst>
              <a:ext uri="{28A0092B-C50C-407E-A947-70E740481C1C}">
                <a14:useLocalDpi xmlns:a14="http://schemas.microsoft.com/office/drawing/2010/main" val="0"/>
              </a:ext>
            </a:extLst>
          </a:blip>
          <a:srcRect t="12509" r="-1" b="1298"/>
          <a:stretch/>
        </p:blipFill>
        <p:spPr>
          <a:xfrm>
            <a:off x="2343302" y="3351745"/>
            <a:ext cx="7519558" cy="3506255"/>
          </a:xfrm>
          <a:custGeom>
            <a:avLst/>
            <a:gdLst/>
            <a:ahLst/>
            <a:cxnLst/>
            <a:rect l="l" t="t" r="r" b="b"/>
            <a:pathLst>
              <a:path w="7519558" h="3506255">
                <a:moveTo>
                  <a:pt x="3759779" y="0"/>
                </a:moveTo>
                <a:cubicBezTo>
                  <a:pt x="5713450" y="0"/>
                  <a:pt x="7320331" y="1484777"/>
                  <a:pt x="7513560" y="3387468"/>
                </a:cubicBezTo>
                <a:lnTo>
                  <a:pt x="7519558" y="3506255"/>
                </a:lnTo>
                <a:lnTo>
                  <a:pt x="0" y="3506255"/>
                </a:lnTo>
                <a:lnTo>
                  <a:pt x="5998" y="3387468"/>
                </a:lnTo>
                <a:cubicBezTo>
                  <a:pt x="199227" y="1484777"/>
                  <a:pt x="1806109" y="0"/>
                  <a:pt x="3759779" y="0"/>
                </a:cubicBezTo>
                <a:close/>
              </a:path>
            </a:pathLst>
          </a:custGeom>
        </p:spPr>
      </p:pic>
    </p:spTree>
    <p:extLst>
      <p:ext uri="{BB962C8B-B14F-4D97-AF65-F5344CB8AC3E}">
        <p14:creationId xmlns:p14="http://schemas.microsoft.com/office/powerpoint/2010/main" val="2691723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66A9E94-04ED-D3A3-D794-726C6581A3E6}"/>
              </a:ext>
            </a:extLst>
          </p:cNvPr>
          <p:cNvSpPr>
            <a:spLocks noGrp="1"/>
          </p:cNvSpPr>
          <p:nvPr>
            <p:ph type="title"/>
          </p:nvPr>
        </p:nvSpPr>
        <p:spPr>
          <a:xfrm>
            <a:off x="1383564" y="348865"/>
            <a:ext cx="9718111" cy="1576446"/>
          </a:xfrm>
        </p:spPr>
        <p:txBody>
          <a:bodyPr anchor="ctr">
            <a:normAutofit/>
          </a:bodyPr>
          <a:lstStyle/>
          <a:p>
            <a:r>
              <a:rPr lang="en-DM" sz="4000" kern="100">
                <a:solidFill>
                  <a:srgbClr val="FFFFFF"/>
                </a:solidFill>
                <a:latin typeface="Aptos" panose="020B0004020202020204" pitchFamily="34" charset="0"/>
                <a:ea typeface="Aptos" panose="020B0004020202020204" pitchFamily="34" charset="0"/>
                <a:cs typeface="Times New Roman" panose="02020603050405020304" pitchFamily="18" charset="0"/>
              </a:rPr>
              <a:t>Introduction to Geospatial Data and QGIS</a:t>
            </a:r>
            <a:br>
              <a:rPr lang="en-DM" sz="4000" kern="100">
                <a:solidFill>
                  <a:srgbClr val="FFFFFF"/>
                </a:solidFill>
                <a:latin typeface="Aptos" panose="020B0004020202020204" pitchFamily="34" charset="0"/>
                <a:ea typeface="Aptos" panose="020B0004020202020204" pitchFamily="34" charset="0"/>
                <a:cs typeface="Times New Roman" panose="02020603050405020304" pitchFamily="18" charset="0"/>
              </a:rPr>
            </a:br>
            <a:endParaRPr lang="en-DM" sz="4000">
              <a:solidFill>
                <a:srgbClr val="FFFFFF"/>
              </a:solidFill>
            </a:endParaRPr>
          </a:p>
        </p:txBody>
      </p:sp>
      <p:graphicFrame>
        <p:nvGraphicFramePr>
          <p:cNvPr id="5" name="Content Placeholder 2">
            <a:extLst>
              <a:ext uri="{FF2B5EF4-FFF2-40B4-BE49-F238E27FC236}">
                <a16:creationId xmlns:a16="http://schemas.microsoft.com/office/drawing/2014/main" id="{307414AD-CDE4-2C94-90EC-0060452F7AC4}"/>
              </a:ext>
            </a:extLst>
          </p:cNvPr>
          <p:cNvGraphicFramePr>
            <a:graphicFrameLocks noGrp="1"/>
          </p:cNvGraphicFramePr>
          <p:nvPr>
            <p:ph idx="1"/>
            <p:extLst>
              <p:ext uri="{D42A27DB-BD31-4B8C-83A1-F6EECF244321}">
                <p14:modId xmlns:p14="http://schemas.microsoft.com/office/powerpoint/2010/main" val="1008107755"/>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8574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8665DE6-6D14-D0E1-214A-2A21D1B1B574}"/>
              </a:ext>
            </a:extLst>
          </p:cNvPr>
          <p:cNvSpPr>
            <a:spLocks noGrp="1"/>
          </p:cNvSpPr>
          <p:nvPr>
            <p:ph type="title"/>
          </p:nvPr>
        </p:nvSpPr>
        <p:spPr>
          <a:xfrm>
            <a:off x="423948" y="737733"/>
            <a:ext cx="4036663" cy="2690949"/>
          </a:xfrm>
        </p:spPr>
        <p:txBody>
          <a:bodyPr anchor="t">
            <a:normAutofit/>
          </a:bodyPr>
          <a:lstStyle/>
          <a:p>
            <a:r>
              <a:rPr lang="en-US" sz="4800" dirty="0"/>
              <a:t>QGIS (Quantum GIS)</a:t>
            </a:r>
            <a:endParaRPr lang="en-DM" sz="4800" dirty="0"/>
          </a:p>
        </p:txBody>
      </p:sp>
      <p:grpSp>
        <p:nvGrpSpPr>
          <p:cNvPr id="10" name="Group 9">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8A1A37F-6E63-41DD-EB3A-4A5A90711C24}"/>
              </a:ext>
            </a:extLst>
          </p:cNvPr>
          <p:cNvSpPr>
            <a:spLocks noGrp="1"/>
          </p:cNvSpPr>
          <p:nvPr>
            <p:ph idx="1"/>
          </p:nvPr>
        </p:nvSpPr>
        <p:spPr>
          <a:xfrm>
            <a:off x="5343374" y="701041"/>
            <a:ext cx="6127266" cy="5062446"/>
          </a:xfrm>
        </p:spPr>
        <p:txBody>
          <a:bodyPr anchor="t">
            <a:normAutofit/>
          </a:bodyPr>
          <a:lstStyle/>
          <a:p>
            <a:pPr marL="0" indent="0" algn="just">
              <a:buNone/>
            </a:pPr>
            <a:r>
              <a:rPr lang="en-US" dirty="0"/>
              <a:t>QGIS (Quantum GIS) is a free and open-source Geographic Information System (GIS) that provides powerful tools for spatial analysis, data visualization, and map production. It is widely used by researchers, planners, and environmental managers due to its versatility and accessibility.</a:t>
            </a:r>
          </a:p>
          <a:p>
            <a:pPr marL="0" indent="0">
              <a:buNone/>
            </a:pPr>
            <a:endParaRPr lang="en-DM" sz="2200" dirty="0"/>
          </a:p>
        </p:txBody>
      </p:sp>
    </p:spTree>
    <p:extLst>
      <p:ext uri="{BB962C8B-B14F-4D97-AF65-F5344CB8AC3E}">
        <p14:creationId xmlns:p14="http://schemas.microsoft.com/office/powerpoint/2010/main" val="1269141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6E2329E-2121-BCE3-B861-BAABDC309274}"/>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Why QGIS?</a:t>
            </a:r>
            <a:endParaRPr lang="en-DM" sz="4000">
              <a:solidFill>
                <a:srgbClr val="FFFFFF"/>
              </a:solidFill>
            </a:endParaRPr>
          </a:p>
        </p:txBody>
      </p:sp>
      <p:sp>
        <p:nvSpPr>
          <p:cNvPr id="3" name="Content Placeholder 2">
            <a:extLst>
              <a:ext uri="{FF2B5EF4-FFF2-40B4-BE49-F238E27FC236}">
                <a16:creationId xmlns:a16="http://schemas.microsoft.com/office/drawing/2014/main" id="{1B11C902-2935-99AC-4EB7-3AB1C8EDABAC}"/>
              </a:ext>
            </a:extLst>
          </p:cNvPr>
          <p:cNvSpPr>
            <a:spLocks noGrp="1"/>
          </p:cNvSpPr>
          <p:nvPr>
            <p:ph idx="1"/>
          </p:nvPr>
        </p:nvSpPr>
        <p:spPr>
          <a:xfrm>
            <a:off x="4367695" y="193040"/>
            <a:ext cx="7519505" cy="6431280"/>
          </a:xfrm>
        </p:spPr>
        <p:txBody>
          <a:bodyPr anchor="ctr">
            <a:normAutofit/>
          </a:bodyPr>
          <a:lstStyle/>
          <a:p>
            <a:pPr marL="0" indent="0">
              <a:buNone/>
            </a:pPr>
            <a:r>
              <a:rPr lang="en-US" sz="1600" dirty="0"/>
              <a:t>As spatial awareness grows, numerous tools are available to perform various GIS functions. So, why choose QGIS over other GIS software packages?</a:t>
            </a:r>
          </a:p>
          <a:p>
            <a:pPr marL="0" indent="0">
              <a:buNone/>
            </a:pPr>
            <a:r>
              <a:rPr lang="en-US" sz="1600" dirty="0"/>
              <a:t>Here are some compelling reasons:</a:t>
            </a:r>
          </a:p>
          <a:p>
            <a:pPr>
              <a:buFont typeface="Arial" panose="020B0604020202020204" pitchFamily="34" charset="0"/>
              <a:buChar char="•"/>
            </a:pPr>
            <a:r>
              <a:rPr lang="en-US" sz="2000" b="1" dirty="0"/>
              <a:t>It's free, as in lunch</a:t>
            </a:r>
            <a:r>
              <a:rPr lang="en-US" sz="1600" b="1" dirty="0"/>
              <a:t>:</a:t>
            </a:r>
            <a:r>
              <a:rPr lang="en-US" sz="1600" dirty="0"/>
              <a:t> Installing and using QGIS costs nothing—no initial fee, no recurring fee.</a:t>
            </a:r>
          </a:p>
          <a:p>
            <a:pPr marL="0" indent="0">
              <a:buNone/>
            </a:pPr>
            <a:endParaRPr lang="en-US" sz="1600" dirty="0"/>
          </a:p>
          <a:p>
            <a:pPr>
              <a:buFont typeface="Arial" panose="020B0604020202020204" pitchFamily="34" charset="0"/>
              <a:buChar char="•"/>
            </a:pPr>
            <a:r>
              <a:rPr lang="en-US" sz="2000" b="1" dirty="0"/>
              <a:t>It's free, as in liberty</a:t>
            </a:r>
            <a:r>
              <a:rPr lang="en-US" sz="1600" b="1" dirty="0"/>
              <a:t>:</a:t>
            </a:r>
            <a:r>
              <a:rPr lang="en-US" sz="1600" dirty="0"/>
              <a:t> If you need additional functionality, you can sponsor the development of a feature or add it yourself if you have programming skills.</a:t>
            </a:r>
          </a:p>
          <a:p>
            <a:pPr marL="0" indent="0">
              <a:buNone/>
            </a:pPr>
            <a:endParaRPr lang="en-US" sz="1600" dirty="0"/>
          </a:p>
          <a:p>
            <a:pPr>
              <a:buFont typeface="Arial" panose="020B0604020202020204" pitchFamily="34" charset="0"/>
              <a:buChar char="•"/>
            </a:pPr>
            <a:r>
              <a:rPr lang="en-US" sz="2000" b="1" dirty="0"/>
              <a:t>Constantly evolving:</a:t>
            </a:r>
            <a:r>
              <a:rPr lang="en-US" sz="2000" dirty="0"/>
              <a:t> </a:t>
            </a:r>
            <a:r>
              <a:rPr lang="en-US" sz="1600" dirty="0"/>
              <a:t>Because anyone can contribute new features or improve existing ones, QGIS is always advancing. New tools can be developed as quickly as you need them.</a:t>
            </a:r>
          </a:p>
          <a:p>
            <a:pPr marL="0" indent="0">
              <a:buNone/>
            </a:pPr>
            <a:endParaRPr lang="en-US" sz="1600" dirty="0"/>
          </a:p>
          <a:p>
            <a:pPr>
              <a:buFont typeface="Arial" panose="020B0604020202020204" pitchFamily="34" charset="0"/>
              <a:buChar char="•"/>
            </a:pPr>
            <a:r>
              <a:rPr lang="en-US" sz="2000" b="1" dirty="0"/>
              <a:t>Extensive support and documentation:</a:t>
            </a:r>
            <a:r>
              <a:rPr lang="en-US" sz="2000" dirty="0"/>
              <a:t> </a:t>
            </a:r>
            <a:r>
              <a:rPr lang="en-US" sz="1600" dirty="0"/>
              <a:t>If you encounter any issues, you have access to extensive documentation, the QGIS user community, and even the developers for help.</a:t>
            </a:r>
          </a:p>
          <a:p>
            <a:pPr marL="0" indent="0">
              <a:buNone/>
            </a:pPr>
            <a:endParaRPr lang="en-US" sz="1600" dirty="0"/>
          </a:p>
          <a:p>
            <a:pPr>
              <a:buFont typeface="Arial" panose="020B0604020202020204" pitchFamily="34" charset="0"/>
              <a:buChar char="•"/>
            </a:pPr>
            <a:r>
              <a:rPr lang="en-US" sz="2000" b="1" dirty="0"/>
              <a:t>Cross-platform compatibility:</a:t>
            </a:r>
            <a:r>
              <a:rPr lang="en-US" sz="2000" dirty="0"/>
              <a:t> </a:t>
            </a:r>
            <a:r>
              <a:rPr lang="en-US" sz="1600" dirty="0"/>
              <a:t>QGIS can be installed on macOS, Windows, and Linux.</a:t>
            </a:r>
          </a:p>
          <a:p>
            <a:endParaRPr lang="en-DM" sz="1400" dirty="0"/>
          </a:p>
        </p:txBody>
      </p:sp>
    </p:spTree>
    <p:extLst>
      <p:ext uri="{BB962C8B-B14F-4D97-AF65-F5344CB8AC3E}">
        <p14:creationId xmlns:p14="http://schemas.microsoft.com/office/powerpoint/2010/main" val="3769746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B9AA7C6-5E5A-498E-A6DF-A943376E09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83EAB11A-76F7-48F4-9B4F-5BFDF4BF967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4300" y="2385102"/>
            <a:ext cx="574091" cy="2087796"/>
            <a:chOff x="209668" y="2857422"/>
            <a:chExt cx="463662" cy="2087796"/>
          </a:xfrm>
        </p:grpSpPr>
        <p:sp>
          <p:nvSpPr>
            <p:cNvPr id="11" name="Rectangle 10">
              <a:extLst>
                <a:ext uri="{FF2B5EF4-FFF2-40B4-BE49-F238E27FC236}">
                  <a16:creationId xmlns:a16="http://schemas.microsoft.com/office/drawing/2014/main" id="{74D4C416-D5F4-4F6F-A6F1-87A21CD4FC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423947" y="2857422"/>
              <a:ext cx="249383" cy="208779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C6AC1C30-21C6-4BF6-93EE-B211D7A8501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209668" y="2857423"/>
              <a:ext cx="1" cy="208779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id="{81E140AE-0ABF-47C8-BF32-7D2F0CF2B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BC4F608-B4B8-48C3-9572-C0F061B1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631767"/>
            <a:ext cx="11111729" cy="575240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2198A2-8E91-5DD2-5D0B-AFFB412EDC04}"/>
              </a:ext>
            </a:extLst>
          </p:cNvPr>
          <p:cNvSpPr>
            <a:spLocks noGrp="1"/>
          </p:cNvSpPr>
          <p:nvPr>
            <p:ph type="title"/>
          </p:nvPr>
        </p:nvSpPr>
        <p:spPr>
          <a:xfrm>
            <a:off x="1153618" y="1239927"/>
            <a:ext cx="4008586" cy="4680583"/>
          </a:xfrm>
        </p:spPr>
        <p:txBody>
          <a:bodyPr anchor="ctr">
            <a:normAutofit/>
          </a:bodyPr>
          <a:lstStyle/>
          <a:p>
            <a:r>
              <a:rPr lang="en-US" sz="5200" b="1"/>
              <a:t>Key Features of QGIS</a:t>
            </a:r>
            <a:endParaRPr lang="en-DM" sz="5200"/>
          </a:p>
        </p:txBody>
      </p:sp>
      <p:sp>
        <p:nvSpPr>
          <p:cNvPr id="3" name="Content Placeholder 2">
            <a:extLst>
              <a:ext uri="{FF2B5EF4-FFF2-40B4-BE49-F238E27FC236}">
                <a16:creationId xmlns:a16="http://schemas.microsoft.com/office/drawing/2014/main" id="{47155F12-960E-CD03-9D8C-42C2DEEEC902}"/>
              </a:ext>
            </a:extLst>
          </p:cNvPr>
          <p:cNvSpPr>
            <a:spLocks noGrp="1"/>
          </p:cNvSpPr>
          <p:nvPr>
            <p:ph idx="1"/>
          </p:nvPr>
        </p:nvSpPr>
        <p:spPr>
          <a:xfrm>
            <a:off x="6291923" y="1239927"/>
            <a:ext cx="4971824" cy="4680583"/>
          </a:xfrm>
        </p:spPr>
        <p:txBody>
          <a:bodyPr anchor="ctr">
            <a:normAutofit/>
          </a:bodyPr>
          <a:lstStyle/>
          <a:p>
            <a:pPr marL="0" indent="0">
              <a:buNone/>
            </a:pPr>
            <a:r>
              <a:rPr lang="en-US" sz="2000" b="1"/>
              <a:t>Data Integration:</a:t>
            </a:r>
            <a:endParaRPr lang="en-US" sz="2000"/>
          </a:p>
          <a:p>
            <a:pPr>
              <a:buFont typeface="Arial" panose="020B0604020202020204" pitchFamily="34" charset="0"/>
              <a:buChar char="•"/>
            </a:pPr>
            <a:r>
              <a:rPr lang="en-US" sz="2000"/>
              <a:t>QGIS supports various data formats, including vector and raster data, databases, and web services.</a:t>
            </a:r>
          </a:p>
          <a:p>
            <a:pPr>
              <a:buFont typeface="Arial" panose="020B0604020202020204" pitchFamily="34" charset="0"/>
              <a:buChar char="•"/>
            </a:pPr>
            <a:r>
              <a:rPr lang="en-US" sz="2000"/>
              <a:t>It can integrate data from multiple sources, allowing for comprehensive spatial analysis.</a:t>
            </a:r>
          </a:p>
          <a:p>
            <a:pPr marL="0" indent="0">
              <a:buNone/>
            </a:pPr>
            <a:endParaRPr lang="en-US" sz="2000"/>
          </a:p>
          <a:p>
            <a:pPr marL="0" indent="0">
              <a:buNone/>
            </a:pPr>
            <a:endParaRPr lang="en-DM" sz="2000"/>
          </a:p>
        </p:txBody>
      </p:sp>
    </p:spTree>
    <p:extLst>
      <p:ext uri="{BB962C8B-B14F-4D97-AF65-F5344CB8AC3E}">
        <p14:creationId xmlns:p14="http://schemas.microsoft.com/office/powerpoint/2010/main" val="40150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8B9AA7C6-5E5A-498E-A6DF-A943376E09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83EAB11A-76F7-48F4-9B4F-5BFDF4BF967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4300" y="2385102"/>
            <a:ext cx="574091" cy="2087796"/>
            <a:chOff x="209668" y="2857422"/>
            <a:chExt cx="463662" cy="2087796"/>
          </a:xfrm>
        </p:grpSpPr>
        <p:sp>
          <p:nvSpPr>
            <p:cNvPr id="20" name="Rectangle 19">
              <a:extLst>
                <a:ext uri="{FF2B5EF4-FFF2-40B4-BE49-F238E27FC236}">
                  <a16:creationId xmlns:a16="http://schemas.microsoft.com/office/drawing/2014/main" id="{74D4C416-D5F4-4F6F-A6F1-87A21CD4FC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423947" y="2857422"/>
              <a:ext cx="249383" cy="208779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a:extLst>
                <a:ext uri="{FF2B5EF4-FFF2-40B4-BE49-F238E27FC236}">
                  <a16:creationId xmlns:a16="http://schemas.microsoft.com/office/drawing/2014/main" id="{C6AC1C30-21C6-4BF6-93EE-B211D7A8501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209668" y="2857423"/>
              <a:ext cx="1" cy="208779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2" name="Rectangle 21">
            <a:extLst>
              <a:ext uri="{FF2B5EF4-FFF2-40B4-BE49-F238E27FC236}">
                <a16:creationId xmlns:a16="http://schemas.microsoft.com/office/drawing/2014/main" id="{81E140AE-0ABF-47C8-BF32-7D2F0CF2B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BC4F608-B4B8-48C3-9572-C0F061B1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631767"/>
            <a:ext cx="11111729" cy="575240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1">
            <a:extLst>
              <a:ext uri="{FF2B5EF4-FFF2-40B4-BE49-F238E27FC236}">
                <a16:creationId xmlns:a16="http://schemas.microsoft.com/office/drawing/2014/main" id="{1346273B-F2FA-AFB1-5070-BAC725E4A560}"/>
              </a:ext>
            </a:extLst>
          </p:cNvPr>
          <p:cNvSpPr>
            <a:spLocks noGrp="1" noChangeArrowheads="1"/>
          </p:cNvSpPr>
          <p:nvPr>
            <p:ph idx="1"/>
          </p:nvPr>
        </p:nvSpPr>
        <p:spPr bwMode="auto">
          <a:xfrm>
            <a:off x="988004" y="702252"/>
            <a:ext cx="9109827" cy="518899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rmAutofit fontScale="92500"/>
          </a:bodyPr>
          <a:lstStyle/>
          <a:p>
            <a:pPr marL="0" marR="0" lvl="0" indent="0" defTabSz="914400" rtl="0" eaLnBrk="0" fontAlgn="base" latinLnBrk="0" hangingPunct="0">
              <a:spcBef>
                <a:spcPct val="0"/>
              </a:spcBef>
              <a:spcAft>
                <a:spcPct val="0"/>
              </a:spcAft>
              <a:buClrTx/>
              <a:buSzTx/>
              <a:buNone/>
              <a:tabLst/>
            </a:pPr>
            <a:r>
              <a:rPr kumimoji="0" lang="en-DM" altLang="en-DM" sz="2400" b="1" i="0" u="none" strike="noStrike" cap="none" normalizeH="0" baseline="0" dirty="0">
                <a:ln>
                  <a:noFill/>
                </a:ln>
                <a:effectLst/>
                <a:latin typeface="+mj-lt"/>
              </a:rPr>
              <a:t>Spatial Analysis Tools:</a:t>
            </a:r>
            <a:endParaRPr kumimoji="0" lang="en-DM" altLang="en-DM" sz="2400" b="0" i="0" u="none" strike="noStrike" cap="none" normalizeH="0" baseline="0" dirty="0">
              <a:ln>
                <a:noFill/>
              </a:ln>
              <a:effectLst/>
              <a:latin typeface="+mj-lt"/>
            </a:endParaRPr>
          </a:p>
          <a:p>
            <a:pPr marL="0" marR="0" lvl="0" indent="0" defTabSz="914400" rtl="0" eaLnBrk="0" fontAlgn="base" latinLnBrk="0" hangingPunct="0">
              <a:spcBef>
                <a:spcPct val="0"/>
              </a:spcBef>
              <a:spcAft>
                <a:spcPct val="0"/>
              </a:spcAft>
              <a:buClrTx/>
              <a:buSzTx/>
              <a:buFontTx/>
              <a:buChar char="•"/>
              <a:tabLst/>
            </a:pPr>
            <a:r>
              <a:rPr kumimoji="0" lang="en-DM" altLang="en-DM" sz="2400" b="1" i="0" u="none" strike="noStrike" cap="none" normalizeH="0" baseline="0" dirty="0">
                <a:ln>
                  <a:noFill/>
                </a:ln>
                <a:effectLst/>
                <a:latin typeface="+mj-lt"/>
              </a:rPr>
              <a:t>Vector Analysis:</a:t>
            </a:r>
            <a:r>
              <a:rPr kumimoji="0" lang="en-DM" altLang="en-DM" sz="2400" b="0" i="0" u="none" strike="noStrike" cap="none" normalizeH="0" baseline="0" dirty="0">
                <a:ln>
                  <a:noFill/>
                </a:ln>
                <a:effectLst/>
                <a:latin typeface="+mj-lt"/>
              </a:rPr>
              <a:t> Tools for buffering, intersecting, and overlaying vector data.</a:t>
            </a:r>
          </a:p>
          <a:p>
            <a:pPr marL="0" marR="0" lvl="0" indent="0" defTabSz="914400" rtl="0" eaLnBrk="0" fontAlgn="base" latinLnBrk="0" hangingPunct="0">
              <a:spcBef>
                <a:spcPct val="0"/>
              </a:spcBef>
              <a:spcAft>
                <a:spcPct val="0"/>
              </a:spcAft>
              <a:buClrTx/>
              <a:buSzTx/>
              <a:buFontTx/>
              <a:buChar char="•"/>
              <a:tabLst/>
            </a:pPr>
            <a:r>
              <a:rPr kumimoji="0" lang="en-DM" altLang="en-DM" sz="2400" b="1" i="0" u="none" strike="noStrike" cap="none" normalizeH="0" baseline="0" dirty="0">
                <a:ln>
                  <a:noFill/>
                </a:ln>
                <a:effectLst/>
                <a:latin typeface="+mj-lt"/>
              </a:rPr>
              <a:t>Raster Analysis:</a:t>
            </a:r>
            <a:r>
              <a:rPr kumimoji="0" lang="en-DM" altLang="en-DM" sz="2400" b="0" i="0" u="none" strike="noStrike" cap="none" normalizeH="0" baseline="0" dirty="0">
                <a:ln>
                  <a:noFill/>
                </a:ln>
                <a:effectLst/>
                <a:latin typeface="+mj-lt"/>
              </a:rPr>
              <a:t> Tools for processing and </a:t>
            </a:r>
            <a:r>
              <a:rPr kumimoji="0" lang="en-DM" altLang="en-DM" sz="2400" b="0" i="0" u="none" strike="noStrike" cap="none" normalizeH="0" baseline="0" dirty="0" err="1">
                <a:ln>
                  <a:noFill/>
                </a:ln>
                <a:effectLst/>
                <a:latin typeface="+mj-lt"/>
              </a:rPr>
              <a:t>analyzing</a:t>
            </a:r>
            <a:r>
              <a:rPr kumimoji="0" lang="en-DM" altLang="en-DM" sz="2400" b="0" i="0" u="none" strike="noStrike" cap="none" normalizeH="0" baseline="0" dirty="0">
                <a:ln>
                  <a:noFill/>
                </a:ln>
                <a:effectLst/>
                <a:latin typeface="+mj-lt"/>
              </a:rPr>
              <a:t> raster data, such as </a:t>
            </a:r>
            <a:endParaRPr kumimoji="0" lang="en-US" altLang="en-DM" sz="2400" b="0" i="0" u="none" strike="noStrike" cap="none" normalizeH="0" baseline="0" dirty="0">
              <a:ln>
                <a:noFill/>
              </a:ln>
              <a:effectLst/>
              <a:latin typeface="+mj-lt"/>
            </a:endParaRPr>
          </a:p>
          <a:p>
            <a:pPr marL="0" marR="0" lvl="0" indent="0" defTabSz="914400" rtl="0" eaLnBrk="0" fontAlgn="base" latinLnBrk="0" hangingPunct="0">
              <a:spcBef>
                <a:spcPct val="0"/>
              </a:spcBef>
              <a:spcAft>
                <a:spcPct val="0"/>
              </a:spcAft>
              <a:buClrTx/>
              <a:buSzTx/>
              <a:buNone/>
              <a:tabLst/>
            </a:pPr>
            <a:r>
              <a:rPr kumimoji="0" lang="en-DM" altLang="en-DM" sz="2400" b="0" i="0" u="none" strike="noStrike" cap="none" normalizeH="0" baseline="0" dirty="0">
                <a:ln>
                  <a:noFill/>
                </a:ln>
                <a:effectLst/>
                <a:latin typeface="+mj-lt"/>
              </a:rPr>
              <a:t>calculating NDVI (Normalized Difference Vegetation Index) for vegetation </a:t>
            </a:r>
            <a:endParaRPr kumimoji="0" lang="en-US" altLang="en-DM" sz="2400" b="0" i="0" u="none" strike="noStrike" cap="none" normalizeH="0" baseline="0" dirty="0">
              <a:ln>
                <a:noFill/>
              </a:ln>
              <a:effectLst/>
              <a:latin typeface="+mj-lt"/>
            </a:endParaRPr>
          </a:p>
          <a:p>
            <a:pPr marL="0" marR="0" lvl="0" indent="0" defTabSz="914400" rtl="0" eaLnBrk="0" fontAlgn="base" latinLnBrk="0" hangingPunct="0">
              <a:spcBef>
                <a:spcPct val="0"/>
              </a:spcBef>
              <a:spcAft>
                <a:spcPct val="0"/>
              </a:spcAft>
              <a:buClrTx/>
              <a:buSzTx/>
              <a:buNone/>
              <a:tabLst/>
            </a:pPr>
            <a:r>
              <a:rPr kumimoji="0" lang="en-DM" altLang="en-DM" sz="2400" b="0" i="0" u="none" strike="noStrike" cap="none" normalizeH="0" baseline="0" dirty="0">
                <a:ln>
                  <a:noFill/>
                </a:ln>
                <a:effectLst/>
                <a:latin typeface="+mj-lt"/>
              </a:rPr>
              <a:t>health assessment.</a:t>
            </a:r>
          </a:p>
          <a:p>
            <a:pPr marL="0" marR="0" lvl="0" indent="0" defTabSz="914400" rtl="0" eaLnBrk="0" fontAlgn="base" latinLnBrk="0" hangingPunct="0">
              <a:spcBef>
                <a:spcPct val="0"/>
              </a:spcBef>
              <a:spcAft>
                <a:spcPct val="0"/>
              </a:spcAft>
              <a:buClrTx/>
              <a:buSzTx/>
              <a:buFontTx/>
              <a:buChar char="•"/>
              <a:tabLst/>
            </a:pPr>
            <a:r>
              <a:rPr kumimoji="0" lang="en-DM" altLang="en-DM" sz="2400" b="1" i="0" u="none" strike="noStrike" cap="none" normalizeH="0" baseline="0" dirty="0">
                <a:ln>
                  <a:noFill/>
                </a:ln>
                <a:effectLst/>
                <a:latin typeface="+mj-lt"/>
              </a:rPr>
              <a:t>Geoprocessing:</a:t>
            </a:r>
            <a:r>
              <a:rPr kumimoji="0" lang="en-DM" altLang="en-DM" sz="2400" b="0" i="0" u="none" strike="noStrike" cap="none" normalizeH="0" baseline="0" dirty="0">
                <a:ln>
                  <a:noFill/>
                </a:ln>
                <a:effectLst/>
                <a:latin typeface="+mj-lt"/>
              </a:rPr>
              <a:t> Functions for transforming, clipping, and merging spatial datasets.</a:t>
            </a:r>
            <a:endParaRPr kumimoji="0" lang="en-US" altLang="en-DM" sz="2400" b="0" i="0" u="none" strike="noStrike" cap="none" normalizeH="0" baseline="0" dirty="0">
              <a:ln>
                <a:noFill/>
              </a:ln>
              <a:effectLst/>
              <a:latin typeface="+mj-lt"/>
            </a:endParaRPr>
          </a:p>
          <a:p>
            <a:pPr marL="0" marR="0" lvl="0" indent="0" defTabSz="914400" rtl="0" eaLnBrk="0" fontAlgn="base" latinLnBrk="0" hangingPunct="0">
              <a:spcBef>
                <a:spcPct val="0"/>
              </a:spcBef>
              <a:spcAft>
                <a:spcPct val="0"/>
              </a:spcAft>
              <a:buClrTx/>
              <a:buSzTx/>
              <a:buFontTx/>
              <a:buChar char="•"/>
              <a:tabLst/>
            </a:pPr>
            <a:endParaRPr lang="en-US" altLang="en-DM" sz="2400" dirty="0">
              <a:latin typeface="+mj-lt"/>
            </a:endParaRPr>
          </a:p>
          <a:p>
            <a:pPr marL="0" marR="0" lvl="0" indent="0" defTabSz="914400" rtl="0" eaLnBrk="0" fontAlgn="base" latinLnBrk="0" hangingPunct="0">
              <a:spcBef>
                <a:spcPct val="0"/>
              </a:spcBef>
              <a:spcAft>
                <a:spcPct val="0"/>
              </a:spcAft>
              <a:buClrTx/>
              <a:buSzTx/>
              <a:buNone/>
              <a:tabLst/>
            </a:pPr>
            <a:endParaRPr kumimoji="0" lang="en-US" altLang="en-DM" sz="2400" b="0" i="0" u="none" strike="noStrike" cap="none" normalizeH="0" baseline="0" dirty="0">
              <a:ln>
                <a:noFill/>
              </a:ln>
              <a:effectLst/>
              <a:latin typeface="+mj-lt"/>
            </a:endParaRPr>
          </a:p>
          <a:p>
            <a:pPr marL="0" indent="0">
              <a:buNone/>
            </a:pPr>
            <a:r>
              <a:rPr lang="en-US" sz="2400" b="1" dirty="0">
                <a:latin typeface="+mj-lt"/>
              </a:rPr>
              <a:t>Cartography and Visualization:</a:t>
            </a:r>
            <a:endParaRPr lang="en-US" sz="2400" dirty="0">
              <a:latin typeface="+mj-lt"/>
            </a:endParaRPr>
          </a:p>
          <a:p>
            <a:pPr>
              <a:buFont typeface="Arial" panose="020B0604020202020204" pitchFamily="34" charset="0"/>
              <a:buChar char="•"/>
            </a:pPr>
            <a:r>
              <a:rPr lang="en-US" sz="2400" dirty="0">
                <a:latin typeface="+mj-lt"/>
              </a:rPr>
              <a:t>QGIS provides extensive options for creating detailed and informative maps.</a:t>
            </a:r>
          </a:p>
          <a:p>
            <a:pPr>
              <a:buFont typeface="Arial" panose="020B0604020202020204" pitchFamily="34" charset="0"/>
              <a:buChar char="•"/>
            </a:pPr>
            <a:r>
              <a:rPr lang="en-US" sz="2400" dirty="0">
                <a:latin typeface="+mj-lt"/>
              </a:rPr>
              <a:t>Users can customize symbology, labels, and legends to effectively communicate </a:t>
            </a:r>
          </a:p>
          <a:p>
            <a:pPr marL="0" indent="0">
              <a:buNone/>
            </a:pPr>
            <a:r>
              <a:rPr lang="en-US" sz="2400" dirty="0">
                <a:latin typeface="+mj-lt"/>
              </a:rPr>
              <a:t>spatial information.</a:t>
            </a:r>
          </a:p>
          <a:p>
            <a:pPr marL="0" marR="0" lvl="0" indent="0" defTabSz="914400" rtl="0" eaLnBrk="0" fontAlgn="base" latinLnBrk="0" hangingPunct="0">
              <a:spcBef>
                <a:spcPct val="0"/>
              </a:spcBef>
              <a:spcAft>
                <a:spcPct val="0"/>
              </a:spcAft>
              <a:buClrTx/>
              <a:buSzTx/>
              <a:buFontTx/>
              <a:buChar char="•"/>
              <a:tabLst/>
            </a:pPr>
            <a:endParaRPr lang="en-US" altLang="en-DM" sz="2400" dirty="0">
              <a:latin typeface="+mj-lt"/>
            </a:endParaRPr>
          </a:p>
          <a:p>
            <a:pPr marL="0" marR="0" lvl="0" indent="0" defTabSz="914400" rtl="0" eaLnBrk="0" fontAlgn="base" latinLnBrk="0" hangingPunct="0">
              <a:spcBef>
                <a:spcPct val="0"/>
              </a:spcBef>
              <a:spcAft>
                <a:spcPct val="0"/>
              </a:spcAft>
              <a:buClrTx/>
              <a:buSzTx/>
              <a:buFontTx/>
              <a:buChar char="•"/>
              <a:tabLst/>
            </a:pPr>
            <a:endParaRPr kumimoji="0" lang="en-DM" altLang="en-DM" sz="2400" b="0" i="0" u="none" strike="noStrike" cap="none" normalizeH="0" baseline="0" dirty="0">
              <a:ln>
                <a:noFill/>
              </a:ln>
              <a:effectLst/>
              <a:latin typeface="+mj-lt"/>
            </a:endParaRPr>
          </a:p>
          <a:p>
            <a:pPr marL="0" marR="0" lvl="0" indent="0" defTabSz="914400" rtl="0" eaLnBrk="0" fontAlgn="base" latinLnBrk="0" hangingPunct="0">
              <a:spcBef>
                <a:spcPct val="0"/>
              </a:spcBef>
              <a:spcAft>
                <a:spcPct val="0"/>
              </a:spcAft>
              <a:buClrTx/>
              <a:buSzTx/>
              <a:buFontTx/>
              <a:buNone/>
              <a:tabLst/>
            </a:pPr>
            <a:endParaRPr kumimoji="0" lang="en-DM" altLang="en-DM" sz="1600"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4246399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A16E6-5831-22C3-402A-A3B5B453ED8F}"/>
              </a:ext>
            </a:extLst>
          </p:cNvPr>
          <p:cNvSpPr>
            <a:spLocks noGrp="1"/>
          </p:cNvSpPr>
          <p:nvPr>
            <p:ph type="title"/>
          </p:nvPr>
        </p:nvSpPr>
        <p:spPr/>
        <p:txBody>
          <a:bodyPr/>
          <a:lstStyle/>
          <a:p>
            <a:r>
              <a:rPr lang="en-US" b="1" dirty="0"/>
              <a:t>Applications in Reforestation:</a:t>
            </a:r>
            <a:br>
              <a:rPr lang="en-US" dirty="0"/>
            </a:br>
            <a:endParaRPr lang="en-DM" dirty="0"/>
          </a:p>
        </p:txBody>
      </p:sp>
      <p:graphicFrame>
        <p:nvGraphicFramePr>
          <p:cNvPr id="5" name="Content Placeholder 2">
            <a:extLst>
              <a:ext uri="{FF2B5EF4-FFF2-40B4-BE49-F238E27FC236}">
                <a16:creationId xmlns:a16="http://schemas.microsoft.com/office/drawing/2014/main" id="{5904D991-D201-87F4-5924-AF80EB20E572}"/>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10558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F08F294-726E-D277-A8DD-91EDA6CC28A2}"/>
              </a:ext>
            </a:extLst>
          </p:cNvPr>
          <p:cNvSpPr>
            <a:spLocks noGrp="1"/>
          </p:cNvSpPr>
          <p:nvPr>
            <p:ph idx="1"/>
          </p:nvPr>
        </p:nvSpPr>
        <p:spPr>
          <a:xfrm>
            <a:off x="1045028" y="2508070"/>
            <a:ext cx="9941319" cy="3634110"/>
          </a:xfrm>
        </p:spPr>
        <p:txBody>
          <a:bodyPr anchor="ctr">
            <a:normAutofit/>
          </a:bodyPr>
          <a:lstStyle/>
          <a:p>
            <a:pPr marL="0" indent="0" algn="just">
              <a:buNone/>
            </a:pPr>
            <a:r>
              <a:rPr lang="en-US" b="1" i="1" dirty="0"/>
              <a:t>QGIS </a:t>
            </a:r>
            <a:r>
              <a:rPr lang="en-US" dirty="0"/>
              <a:t>is a versatile tool that can greatly enhance the effectiveness of reforestation projects. From site selection to ongoing monitoring, QGIS provides the necessary tools and capabilities to ensure that reforestation efforts are well-planned, executed, and maintained. By leveraging geospatial data and analysis, project managers and environmentalists can make informed decisions that contribute to the success and sustainability of reforestation initiatives.</a:t>
            </a:r>
            <a:endParaRPr lang="en-DM" dirty="0"/>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35769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296</TotalTime>
  <Words>1195</Words>
  <Application>Microsoft Office PowerPoint</Application>
  <PresentationFormat>Widescreen</PresentationFormat>
  <Paragraphs>81</Paragraphs>
  <Slides>18</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18</vt:i4>
      </vt:variant>
    </vt:vector>
  </HeadingPairs>
  <TitlesOfParts>
    <vt:vector size="23" baseType="lpstr">
      <vt:lpstr>Aptos</vt:lpstr>
      <vt:lpstr>Aptos Display</vt:lpstr>
      <vt:lpstr>Arial</vt:lpstr>
      <vt:lpstr>Office Theme</vt:lpstr>
      <vt:lpstr>1_Office Theme</vt:lpstr>
      <vt:lpstr>Reforestation Monitoring and Evaluation</vt:lpstr>
      <vt:lpstr>Session Seven</vt:lpstr>
      <vt:lpstr>Introduction to Geospatial Data and QGIS </vt:lpstr>
      <vt:lpstr>QGIS (Quantum GIS)</vt:lpstr>
      <vt:lpstr>Why QGIS?</vt:lpstr>
      <vt:lpstr>Key Features of QGIS</vt:lpstr>
      <vt:lpstr>PowerPoint Presentation</vt:lpstr>
      <vt:lpstr>Applications in Reforestation: </vt:lpstr>
      <vt:lpstr>PowerPoint Presentation</vt:lpstr>
      <vt:lpstr>Site Selection for Reforestation</vt:lpstr>
      <vt:lpstr>Data Import and Management</vt:lpstr>
      <vt:lpstr>Spatial Analysis for Site Selection </vt:lpstr>
      <vt:lpstr>Site Prioritization</vt:lpstr>
      <vt:lpstr>Baseline Data Collection </vt:lpstr>
      <vt:lpstr>Remote Sensing and Satellite Imagery </vt:lpstr>
      <vt:lpstr>Field Data Collection and Integration </vt:lpstr>
      <vt:lpstr>Data Analysis and Visualization </vt:lpstr>
      <vt:lpstr>Reporting and Decision Making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Wrenn Baron</dc:creator>
  <cp:lastModifiedBy>Wrenn Baron</cp:lastModifiedBy>
  <cp:revision>9</cp:revision>
  <dcterms:created xsi:type="dcterms:W3CDTF">2024-07-06T00:41:27Z</dcterms:created>
  <dcterms:modified xsi:type="dcterms:W3CDTF">2024-08-15T04:02:58Z</dcterms:modified>
</cp:coreProperties>
</file>