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316" r:id="rId3"/>
    <p:sldId id="317" r:id="rId4"/>
    <p:sldId id="318" r:id="rId5"/>
    <p:sldId id="30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6" r:id="rId25"/>
    <p:sldId id="277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46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sv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svg"/><Relationship Id="rId1" Type="http://schemas.openxmlformats.org/officeDocument/2006/relationships/image" Target="../media/image50.png"/><Relationship Id="rId6" Type="http://schemas.openxmlformats.org/officeDocument/2006/relationships/image" Target="../media/image55.svg"/><Relationship Id="rId5" Type="http://schemas.openxmlformats.org/officeDocument/2006/relationships/image" Target="../media/image54.png"/><Relationship Id="rId10" Type="http://schemas.openxmlformats.org/officeDocument/2006/relationships/image" Target="../media/image59.svg"/><Relationship Id="rId4" Type="http://schemas.openxmlformats.org/officeDocument/2006/relationships/image" Target="../media/image53.svg"/><Relationship Id="rId9" Type="http://schemas.openxmlformats.org/officeDocument/2006/relationships/image" Target="../media/image58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sv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sv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6" Type="http://schemas.openxmlformats.org/officeDocument/2006/relationships/image" Target="../media/image41.sv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svg"/><Relationship Id="rId4" Type="http://schemas.openxmlformats.org/officeDocument/2006/relationships/image" Target="../media/image39.svg"/><Relationship Id="rId9" Type="http://schemas.openxmlformats.org/officeDocument/2006/relationships/image" Target="../media/image44.png"/><Relationship Id="rId14" Type="http://schemas.openxmlformats.org/officeDocument/2006/relationships/image" Target="../media/image4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sv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svg"/><Relationship Id="rId1" Type="http://schemas.openxmlformats.org/officeDocument/2006/relationships/image" Target="../media/image50.png"/><Relationship Id="rId6" Type="http://schemas.openxmlformats.org/officeDocument/2006/relationships/image" Target="../media/image55.svg"/><Relationship Id="rId5" Type="http://schemas.openxmlformats.org/officeDocument/2006/relationships/image" Target="../media/image54.png"/><Relationship Id="rId10" Type="http://schemas.openxmlformats.org/officeDocument/2006/relationships/image" Target="../media/image59.svg"/><Relationship Id="rId4" Type="http://schemas.openxmlformats.org/officeDocument/2006/relationships/image" Target="../media/image53.svg"/><Relationship Id="rId9" Type="http://schemas.openxmlformats.org/officeDocument/2006/relationships/image" Target="../media/image58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sv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sv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6" Type="http://schemas.openxmlformats.org/officeDocument/2006/relationships/image" Target="../media/image41.sv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svg"/><Relationship Id="rId4" Type="http://schemas.openxmlformats.org/officeDocument/2006/relationships/image" Target="../media/image39.svg"/><Relationship Id="rId9" Type="http://schemas.openxmlformats.org/officeDocument/2006/relationships/image" Target="../media/image44.png"/><Relationship Id="rId14" Type="http://schemas.openxmlformats.org/officeDocument/2006/relationships/image" Target="../media/image4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5C78BC-065B-41B7-9C18-4EE322A5C06E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6952F30-5621-41DF-91F8-959AF8E3A7C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KoboToolbox is an open-source platform for collecting, managing, and visualizing data.</a:t>
          </a:r>
        </a:p>
      </dgm:t>
    </dgm:pt>
    <dgm:pt modelId="{FEA01783-3E9E-4896-96FC-553C075900F0}" type="parTrans" cxnId="{7047FDA7-DB38-4A2B-9E27-A33CC33224F0}">
      <dgm:prSet/>
      <dgm:spPr/>
      <dgm:t>
        <a:bodyPr/>
        <a:lstStyle/>
        <a:p>
          <a:endParaRPr lang="en-US"/>
        </a:p>
      </dgm:t>
    </dgm:pt>
    <dgm:pt modelId="{7AAD5529-A118-4F13-B86B-50323A9A5596}" type="sibTrans" cxnId="{7047FDA7-DB38-4A2B-9E27-A33CC33224F0}">
      <dgm:prSet/>
      <dgm:spPr/>
      <dgm:t>
        <a:bodyPr/>
        <a:lstStyle/>
        <a:p>
          <a:endParaRPr lang="en-US"/>
        </a:p>
      </dgm:t>
    </dgm:pt>
    <dgm:pt modelId="{32386E0C-AAFA-4661-B0A4-3CB29F46020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Widely used for social impact initiatives globally.</a:t>
          </a:r>
        </a:p>
      </dgm:t>
    </dgm:pt>
    <dgm:pt modelId="{38F9F54C-6090-40D1-B8F4-17D442D452DD}" type="parTrans" cxnId="{58709620-53A4-4DA4-A9C0-7DA38D468B37}">
      <dgm:prSet/>
      <dgm:spPr/>
      <dgm:t>
        <a:bodyPr/>
        <a:lstStyle/>
        <a:p>
          <a:endParaRPr lang="en-US"/>
        </a:p>
      </dgm:t>
    </dgm:pt>
    <dgm:pt modelId="{82E4E53E-6767-41C9-856A-6B96F470CBDB}" type="sibTrans" cxnId="{58709620-53A4-4DA4-A9C0-7DA38D468B37}">
      <dgm:prSet/>
      <dgm:spPr/>
      <dgm:t>
        <a:bodyPr/>
        <a:lstStyle/>
        <a:p>
          <a:endParaRPr lang="en-US"/>
        </a:p>
      </dgm:t>
    </dgm:pt>
    <dgm:pt modelId="{F1EB3B5E-B5F0-4521-9264-D352238C258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Features include developing forms, managing projects, visualizing data, and more.</a:t>
          </a:r>
        </a:p>
      </dgm:t>
    </dgm:pt>
    <dgm:pt modelId="{178701CB-A2FF-4C3A-A0AB-E1480C41D319}" type="parTrans" cxnId="{0E44CF77-F0D6-4A64-B1A4-2D2DFAAD3881}">
      <dgm:prSet/>
      <dgm:spPr/>
      <dgm:t>
        <a:bodyPr/>
        <a:lstStyle/>
        <a:p>
          <a:endParaRPr lang="en-US"/>
        </a:p>
      </dgm:t>
    </dgm:pt>
    <dgm:pt modelId="{B8C41FD3-C731-4D39-BEF5-B3632A54A239}" type="sibTrans" cxnId="{0E44CF77-F0D6-4A64-B1A4-2D2DFAAD3881}">
      <dgm:prSet/>
      <dgm:spPr/>
      <dgm:t>
        <a:bodyPr/>
        <a:lstStyle/>
        <a:p>
          <a:endParaRPr lang="en-US"/>
        </a:p>
      </dgm:t>
    </dgm:pt>
    <dgm:pt modelId="{76BBD46B-5D0A-4BE7-B838-8B56318715B3}" type="pres">
      <dgm:prSet presAssocID="{3D5C78BC-065B-41B7-9C18-4EE322A5C06E}" presName="root" presStyleCnt="0">
        <dgm:presLayoutVars>
          <dgm:dir/>
          <dgm:resizeHandles val="exact"/>
        </dgm:presLayoutVars>
      </dgm:prSet>
      <dgm:spPr/>
    </dgm:pt>
    <dgm:pt modelId="{257DC12A-A8F6-44CF-8F59-175589DE49D1}" type="pres">
      <dgm:prSet presAssocID="{F6952F30-5621-41DF-91F8-959AF8E3A7C6}" presName="compNode" presStyleCnt="0"/>
      <dgm:spPr/>
    </dgm:pt>
    <dgm:pt modelId="{DC3A8B5D-98A3-441C-AD92-29288F9142CC}" type="pres">
      <dgm:prSet presAssocID="{F6952F30-5621-41DF-91F8-959AF8E3A7C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827A6ABA-62B8-48D2-94AD-3433F0D45A6B}" type="pres">
      <dgm:prSet presAssocID="{F6952F30-5621-41DF-91F8-959AF8E3A7C6}" presName="spaceRect" presStyleCnt="0"/>
      <dgm:spPr/>
    </dgm:pt>
    <dgm:pt modelId="{31DA5FF1-8CFE-41B1-8379-F78EDA822A8B}" type="pres">
      <dgm:prSet presAssocID="{F6952F30-5621-41DF-91F8-959AF8E3A7C6}" presName="textRect" presStyleLbl="revTx" presStyleIdx="0" presStyleCnt="3">
        <dgm:presLayoutVars>
          <dgm:chMax val="1"/>
          <dgm:chPref val="1"/>
        </dgm:presLayoutVars>
      </dgm:prSet>
      <dgm:spPr/>
    </dgm:pt>
    <dgm:pt modelId="{7BA78CC9-0047-4A6D-9100-C46BA33D52AB}" type="pres">
      <dgm:prSet presAssocID="{7AAD5529-A118-4F13-B86B-50323A9A5596}" presName="sibTrans" presStyleCnt="0"/>
      <dgm:spPr/>
    </dgm:pt>
    <dgm:pt modelId="{AF27532D-6992-470F-8BCC-409936B65961}" type="pres">
      <dgm:prSet presAssocID="{32386E0C-AAFA-4661-B0A4-3CB29F460205}" presName="compNode" presStyleCnt="0"/>
      <dgm:spPr/>
    </dgm:pt>
    <dgm:pt modelId="{75E22806-E36A-4D43-971C-61DF132B01EE}" type="pres">
      <dgm:prSet presAssocID="{32386E0C-AAFA-4661-B0A4-3CB29F46020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0C8F47B6-C5D2-469B-A9D1-76981364B282}" type="pres">
      <dgm:prSet presAssocID="{32386E0C-AAFA-4661-B0A4-3CB29F460205}" presName="spaceRect" presStyleCnt="0"/>
      <dgm:spPr/>
    </dgm:pt>
    <dgm:pt modelId="{D606677E-C93A-4AA7-ACB2-83B247630D19}" type="pres">
      <dgm:prSet presAssocID="{32386E0C-AAFA-4661-B0A4-3CB29F460205}" presName="textRect" presStyleLbl="revTx" presStyleIdx="1" presStyleCnt="3">
        <dgm:presLayoutVars>
          <dgm:chMax val="1"/>
          <dgm:chPref val="1"/>
        </dgm:presLayoutVars>
      </dgm:prSet>
      <dgm:spPr/>
    </dgm:pt>
    <dgm:pt modelId="{A439B07E-2AE3-41F3-B0BA-93B8D3CAA990}" type="pres">
      <dgm:prSet presAssocID="{82E4E53E-6767-41C9-856A-6B96F470CBDB}" presName="sibTrans" presStyleCnt="0"/>
      <dgm:spPr/>
    </dgm:pt>
    <dgm:pt modelId="{9F1A9144-4FB5-422D-A764-26FE3781D772}" type="pres">
      <dgm:prSet presAssocID="{F1EB3B5E-B5F0-4521-9264-D352238C258C}" presName="compNode" presStyleCnt="0"/>
      <dgm:spPr/>
    </dgm:pt>
    <dgm:pt modelId="{6634ABE8-7EDF-4E95-8E2C-A4D5458FD1E5}" type="pres">
      <dgm:prSet presAssocID="{F1EB3B5E-B5F0-4521-9264-D352238C258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9A67DE42-B880-451C-AC79-7EE18D96DA99}" type="pres">
      <dgm:prSet presAssocID="{F1EB3B5E-B5F0-4521-9264-D352238C258C}" presName="spaceRect" presStyleCnt="0"/>
      <dgm:spPr/>
    </dgm:pt>
    <dgm:pt modelId="{D60B489A-E6AC-412A-A70A-0E0B397077AB}" type="pres">
      <dgm:prSet presAssocID="{F1EB3B5E-B5F0-4521-9264-D352238C258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8709620-53A4-4DA4-A9C0-7DA38D468B37}" srcId="{3D5C78BC-065B-41B7-9C18-4EE322A5C06E}" destId="{32386E0C-AAFA-4661-B0A4-3CB29F460205}" srcOrd="1" destOrd="0" parTransId="{38F9F54C-6090-40D1-B8F4-17D442D452DD}" sibTransId="{82E4E53E-6767-41C9-856A-6B96F470CBDB}"/>
    <dgm:cxn modelId="{E6813751-D178-4036-BAE0-56A37A8BC3D3}" type="presOf" srcId="{F6952F30-5621-41DF-91F8-959AF8E3A7C6}" destId="{31DA5FF1-8CFE-41B1-8379-F78EDA822A8B}" srcOrd="0" destOrd="0" presId="urn:microsoft.com/office/officeart/2018/2/layout/IconLabelList"/>
    <dgm:cxn modelId="{0E44CF77-F0D6-4A64-B1A4-2D2DFAAD3881}" srcId="{3D5C78BC-065B-41B7-9C18-4EE322A5C06E}" destId="{F1EB3B5E-B5F0-4521-9264-D352238C258C}" srcOrd="2" destOrd="0" parTransId="{178701CB-A2FF-4C3A-A0AB-E1480C41D319}" sibTransId="{B8C41FD3-C731-4D39-BEF5-B3632A54A239}"/>
    <dgm:cxn modelId="{65E81E95-FCC3-4DA6-BC48-9012D7C7E856}" type="presOf" srcId="{3D5C78BC-065B-41B7-9C18-4EE322A5C06E}" destId="{76BBD46B-5D0A-4BE7-B838-8B56318715B3}" srcOrd="0" destOrd="0" presId="urn:microsoft.com/office/officeart/2018/2/layout/IconLabelList"/>
    <dgm:cxn modelId="{7047FDA7-DB38-4A2B-9E27-A33CC33224F0}" srcId="{3D5C78BC-065B-41B7-9C18-4EE322A5C06E}" destId="{F6952F30-5621-41DF-91F8-959AF8E3A7C6}" srcOrd="0" destOrd="0" parTransId="{FEA01783-3E9E-4896-96FC-553C075900F0}" sibTransId="{7AAD5529-A118-4F13-B86B-50323A9A5596}"/>
    <dgm:cxn modelId="{6DD9B7AF-29D2-4B4C-9D1C-56AAAA26E396}" type="presOf" srcId="{32386E0C-AAFA-4661-B0A4-3CB29F460205}" destId="{D606677E-C93A-4AA7-ACB2-83B247630D19}" srcOrd="0" destOrd="0" presId="urn:microsoft.com/office/officeart/2018/2/layout/IconLabelList"/>
    <dgm:cxn modelId="{6DBEEEDF-F78E-489B-933A-F616C07C2FDC}" type="presOf" srcId="{F1EB3B5E-B5F0-4521-9264-D352238C258C}" destId="{D60B489A-E6AC-412A-A70A-0E0B397077AB}" srcOrd="0" destOrd="0" presId="urn:microsoft.com/office/officeart/2018/2/layout/IconLabelList"/>
    <dgm:cxn modelId="{1F8CF74F-58DC-4584-AF0E-F66F913DFA6E}" type="presParOf" srcId="{76BBD46B-5D0A-4BE7-B838-8B56318715B3}" destId="{257DC12A-A8F6-44CF-8F59-175589DE49D1}" srcOrd="0" destOrd="0" presId="urn:microsoft.com/office/officeart/2018/2/layout/IconLabelList"/>
    <dgm:cxn modelId="{BBACC746-D593-499F-8CBA-ADF3A1B6FEBE}" type="presParOf" srcId="{257DC12A-A8F6-44CF-8F59-175589DE49D1}" destId="{DC3A8B5D-98A3-441C-AD92-29288F9142CC}" srcOrd="0" destOrd="0" presId="urn:microsoft.com/office/officeart/2018/2/layout/IconLabelList"/>
    <dgm:cxn modelId="{F92C56A1-B65A-46F5-9961-3CA8EF913133}" type="presParOf" srcId="{257DC12A-A8F6-44CF-8F59-175589DE49D1}" destId="{827A6ABA-62B8-48D2-94AD-3433F0D45A6B}" srcOrd="1" destOrd="0" presId="urn:microsoft.com/office/officeart/2018/2/layout/IconLabelList"/>
    <dgm:cxn modelId="{B1552E7B-15D2-4324-A529-B36D9FF74A1D}" type="presParOf" srcId="{257DC12A-A8F6-44CF-8F59-175589DE49D1}" destId="{31DA5FF1-8CFE-41B1-8379-F78EDA822A8B}" srcOrd="2" destOrd="0" presId="urn:microsoft.com/office/officeart/2018/2/layout/IconLabelList"/>
    <dgm:cxn modelId="{FD054ECD-0D85-449E-99F0-D58744A616A9}" type="presParOf" srcId="{76BBD46B-5D0A-4BE7-B838-8B56318715B3}" destId="{7BA78CC9-0047-4A6D-9100-C46BA33D52AB}" srcOrd="1" destOrd="0" presId="urn:microsoft.com/office/officeart/2018/2/layout/IconLabelList"/>
    <dgm:cxn modelId="{4372B9E7-1CC8-46E7-8C3C-519F12E193B0}" type="presParOf" srcId="{76BBD46B-5D0A-4BE7-B838-8B56318715B3}" destId="{AF27532D-6992-470F-8BCC-409936B65961}" srcOrd="2" destOrd="0" presId="urn:microsoft.com/office/officeart/2018/2/layout/IconLabelList"/>
    <dgm:cxn modelId="{0E20AA4C-FA8E-4F36-B2BE-CB03046361B6}" type="presParOf" srcId="{AF27532D-6992-470F-8BCC-409936B65961}" destId="{75E22806-E36A-4D43-971C-61DF132B01EE}" srcOrd="0" destOrd="0" presId="urn:microsoft.com/office/officeart/2018/2/layout/IconLabelList"/>
    <dgm:cxn modelId="{B40B17CC-5506-49D0-BDA2-80ABA087D434}" type="presParOf" srcId="{AF27532D-6992-470F-8BCC-409936B65961}" destId="{0C8F47B6-C5D2-469B-A9D1-76981364B282}" srcOrd="1" destOrd="0" presId="urn:microsoft.com/office/officeart/2018/2/layout/IconLabelList"/>
    <dgm:cxn modelId="{5F389563-A62E-4AD6-BC31-182D59633763}" type="presParOf" srcId="{AF27532D-6992-470F-8BCC-409936B65961}" destId="{D606677E-C93A-4AA7-ACB2-83B247630D19}" srcOrd="2" destOrd="0" presId="urn:microsoft.com/office/officeart/2018/2/layout/IconLabelList"/>
    <dgm:cxn modelId="{7494977A-2D65-4C0E-A518-5DF15C4F979E}" type="presParOf" srcId="{76BBD46B-5D0A-4BE7-B838-8B56318715B3}" destId="{A439B07E-2AE3-41F3-B0BA-93B8D3CAA990}" srcOrd="3" destOrd="0" presId="urn:microsoft.com/office/officeart/2018/2/layout/IconLabelList"/>
    <dgm:cxn modelId="{29A2E7F0-A083-4530-8D3C-287653699FA1}" type="presParOf" srcId="{76BBD46B-5D0A-4BE7-B838-8B56318715B3}" destId="{9F1A9144-4FB5-422D-A764-26FE3781D772}" srcOrd="4" destOrd="0" presId="urn:microsoft.com/office/officeart/2018/2/layout/IconLabelList"/>
    <dgm:cxn modelId="{7551D31A-1BF0-4309-9144-DD6AD45B455D}" type="presParOf" srcId="{9F1A9144-4FB5-422D-A764-26FE3781D772}" destId="{6634ABE8-7EDF-4E95-8E2C-A4D5458FD1E5}" srcOrd="0" destOrd="0" presId="urn:microsoft.com/office/officeart/2018/2/layout/IconLabelList"/>
    <dgm:cxn modelId="{912C80DA-D5E8-4575-9C12-FAC8B209643D}" type="presParOf" srcId="{9F1A9144-4FB5-422D-A764-26FE3781D772}" destId="{9A67DE42-B880-451C-AC79-7EE18D96DA99}" srcOrd="1" destOrd="0" presId="urn:microsoft.com/office/officeart/2018/2/layout/IconLabelList"/>
    <dgm:cxn modelId="{6674C981-B191-469D-9547-CCCCA17C2716}" type="presParOf" srcId="{9F1A9144-4FB5-422D-A764-26FE3781D772}" destId="{D60B489A-E6AC-412A-A70A-0E0B397077A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13A7406-1E70-41E5-81D2-21CE6120B4E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181A3881-9C66-4C2B-9552-4F66E777D1DB}">
      <dgm:prSet/>
      <dgm:spPr/>
      <dgm:t>
        <a:bodyPr/>
        <a:lstStyle/>
        <a:p>
          <a:r>
            <a:rPr lang="en-US"/>
            <a:t>Steps to create a new form:</a:t>
          </a:r>
        </a:p>
      </dgm:t>
    </dgm:pt>
    <dgm:pt modelId="{66F2F468-A661-4A4C-B0C4-BEAFE2C8C92A}" type="parTrans" cxnId="{38E2F4C7-F335-41C3-9A1F-733E6BA22FA2}">
      <dgm:prSet/>
      <dgm:spPr/>
      <dgm:t>
        <a:bodyPr/>
        <a:lstStyle/>
        <a:p>
          <a:endParaRPr lang="en-US"/>
        </a:p>
      </dgm:t>
    </dgm:pt>
    <dgm:pt modelId="{A9078566-9AB6-4787-9533-98A40B52BA2A}" type="sibTrans" cxnId="{38E2F4C7-F335-41C3-9A1F-733E6BA22FA2}">
      <dgm:prSet/>
      <dgm:spPr/>
      <dgm:t>
        <a:bodyPr/>
        <a:lstStyle/>
        <a:p>
          <a:endParaRPr lang="en-US"/>
        </a:p>
      </dgm:t>
    </dgm:pt>
    <dgm:pt modelId="{7944CA06-28F4-4ABC-B407-5BE2BB0E43A2}">
      <dgm:prSet/>
      <dgm:spPr/>
      <dgm:t>
        <a:bodyPr/>
        <a:lstStyle/>
        <a:p>
          <a:r>
            <a:rPr lang="en-US"/>
            <a:t>Building from scratch.</a:t>
          </a:r>
        </a:p>
      </dgm:t>
    </dgm:pt>
    <dgm:pt modelId="{E0969F6C-9BAE-47C1-99F8-A5B4F084857A}" type="parTrans" cxnId="{1EE0018E-10D7-4B10-877C-4FE2971732B5}">
      <dgm:prSet/>
      <dgm:spPr/>
      <dgm:t>
        <a:bodyPr/>
        <a:lstStyle/>
        <a:p>
          <a:endParaRPr lang="en-US"/>
        </a:p>
      </dgm:t>
    </dgm:pt>
    <dgm:pt modelId="{BDDFB43B-DA7D-4E40-A1CB-4577CD475914}" type="sibTrans" cxnId="{1EE0018E-10D7-4B10-877C-4FE2971732B5}">
      <dgm:prSet/>
      <dgm:spPr/>
      <dgm:t>
        <a:bodyPr/>
        <a:lstStyle/>
        <a:p>
          <a:endParaRPr lang="en-US"/>
        </a:p>
      </dgm:t>
    </dgm:pt>
    <dgm:pt modelId="{CADED564-BDCC-4103-B534-0274CA3782A9}">
      <dgm:prSet/>
      <dgm:spPr/>
      <dgm:t>
        <a:bodyPr/>
        <a:lstStyle/>
        <a:p>
          <a:r>
            <a:rPr lang="en-US"/>
            <a:t>Using a template.</a:t>
          </a:r>
        </a:p>
      </dgm:t>
    </dgm:pt>
    <dgm:pt modelId="{65E5C620-F9C5-4D18-8708-5048C2F84A2E}" type="parTrans" cxnId="{470BF232-0352-402F-9439-D4B82234A56C}">
      <dgm:prSet/>
      <dgm:spPr/>
      <dgm:t>
        <a:bodyPr/>
        <a:lstStyle/>
        <a:p>
          <a:endParaRPr lang="en-US"/>
        </a:p>
      </dgm:t>
    </dgm:pt>
    <dgm:pt modelId="{EE18CB9C-81DB-4192-AC2A-D5FF814F56A0}" type="sibTrans" cxnId="{470BF232-0352-402F-9439-D4B82234A56C}">
      <dgm:prSet/>
      <dgm:spPr/>
      <dgm:t>
        <a:bodyPr/>
        <a:lstStyle/>
        <a:p>
          <a:endParaRPr lang="en-US"/>
        </a:p>
      </dgm:t>
    </dgm:pt>
    <dgm:pt modelId="{97E22B0D-8E69-4334-852C-BFFBDF732085}">
      <dgm:prSet/>
      <dgm:spPr/>
      <dgm:t>
        <a:bodyPr/>
        <a:lstStyle/>
        <a:p>
          <a:r>
            <a:rPr lang="en-US"/>
            <a:t>Uploading an XLSForm.</a:t>
          </a:r>
        </a:p>
      </dgm:t>
    </dgm:pt>
    <dgm:pt modelId="{D3353ACF-7CEE-4906-BBDA-93E3CD3C6621}" type="parTrans" cxnId="{A9D301C9-A9C0-4B30-93D3-F833AF72A348}">
      <dgm:prSet/>
      <dgm:spPr/>
      <dgm:t>
        <a:bodyPr/>
        <a:lstStyle/>
        <a:p>
          <a:endParaRPr lang="en-US"/>
        </a:p>
      </dgm:t>
    </dgm:pt>
    <dgm:pt modelId="{61A5A20A-4AFB-49CD-AE9D-48145BFBDB78}" type="sibTrans" cxnId="{A9D301C9-A9C0-4B30-93D3-F833AF72A348}">
      <dgm:prSet/>
      <dgm:spPr/>
      <dgm:t>
        <a:bodyPr/>
        <a:lstStyle/>
        <a:p>
          <a:endParaRPr lang="en-US"/>
        </a:p>
      </dgm:t>
    </dgm:pt>
    <dgm:pt modelId="{2350900F-B4AF-465E-A3F8-539E032BFFFE}">
      <dgm:prSet/>
      <dgm:spPr/>
      <dgm:t>
        <a:bodyPr/>
        <a:lstStyle/>
        <a:p>
          <a:r>
            <a:rPr lang="en-US"/>
            <a:t>Importing an XLSForm via URL.</a:t>
          </a:r>
        </a:p>
      </dgm:t>
    </dgm:pt>
    <dgm:pt modelId="{F8EF5E7E-6DE6-4891-AE87-1526EF0BDE54}" type="parTrans" cxnId="{6CE7A97C-6AAA-4B7F-9DA7-6CC90CB63930}">
      <dgm:prSet/>
      <dgm:spPr/>
      <dgm:t>
        <a:bodyPr/>
        <a:lstStyle/>
        <a:p>
          <a:endParaRPr lang="en-US"/>
        </a:p>
      </dgm:t>
    </dgm:pt>
    <dgm:pt modelId="{C1226F7F-23A8-4EDD-B920-5289658C128D}" type="sibTrans" cxnId="{6CE7A97C-6AAA-4B7F-9DA7-6CC90CB63930}">
      <dgm:prSet/>
      <dgm:spPr/>
      <dgm:t>
        <a:bodyPr/>
        <a:lstStyle/>
        <a:p>
          <a:endParaRPr lang="en-US"/>
        </a:p>
      </dgm:t>
    </dgm:pt>
    <dgm:pt modelId="{48B2B338-1C43-4D57-A5BE-C96496B1EE07}" type="pres">
      <dgm:prSet presAssocID="{813A7406-1E70-41E5-81D2-21CE6120B4E0}" presName="root" presStyleCnt="0">
        <dgm:presLayoutVars>
          <dgm:dir/>
          <dgm:resizeHandles val="exact"/>
        </dgm:presLayoutVars>
      </dgm:prSet>
      <dgm:spPr/>
    </dgm:pt>
    <dgm:pt modelId="{87159400-669A-4D09-A815-6BE19F0E5FF2}" type="pres">
      <dgm:prSet presAssocID="{181A3881-9C66-4C2B-9552-4F66E777D1DB}" presName="compNode" presStyleCnt="0"/>
      <dgm:spPr/>
    </dgm:pt>
    <dgm:pt modelId="{B00849CD-3815-4084-8105-E20A2C507438}" type="pres">
      <dgm:prSet presAssocID="{181A3881-9C66-4C2B-9552-4F66E777D1D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8D4DC251-9784-4BA5-B0B2-0DCF720F838A}" type="pres">
      <dgm:prSet presAssocID="{181A3881-9C66-4C2B-9552-4F66E777D1DB}" presName="spaceRect" presStyleCnt="0"/>
      <dgm:spPr/>
    </dgm:pt>
    <dgm:pt modelId="{D3ABE315-2EA8-4E77-A2FF-10371298B40B}" type="pres">
      <dgm:prSet presAssocID="{181A3881-9C66-4C2B-9552-4F66E777D1DB}" presName="textRect" presStyleLbl="revTx" presStyleIdx="0" presStyleCnt="5">
        <dgm:presLayoutVars>
          <dgm:chMax val="1"/>
          <dgm:chPref val="1"/>
        </dgm:presLayoutVars>
      </dgm:prSet>
      <dgm:spPr/>
    </dgm:pt>
    <dgm:pt modelId="{63EEE995-3179-48D1-A8A6-6E5F10DEA218}" type="pres">
      <dgm:prSet presAssocID="{A9078566-9AB6-4787-9533-98A40B52BA2A}" presName="sibTrans" presStyleCnt="0"/>
      <dgm:spPr/>
    </dgm:pt>
    <dgm:pt modelId="{2D7C0857-FE40-42C5-8A57-11C63594D6F5}" type="pres">
      <dgm:prSet presAssocID="{7944CA06-28F4-4ABC-B407-5BE2BB0E43A2}" presName="compNode" presStyleCnt="0"/>
      <dgm:spPr/>
    </dgm:pt>
    <dgm:pt modelId="{169F3980-5752-4927-8706-37FE9BD27305}" type="pres">
      <dgm:prSet presAssocID="{7944CA06-28F4-4ABC-B407-5BE2BB0E43A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ilding"/>
        </a:ext>
      </dgm:extLst>
    </dgm:pt>
    <dgm:pt modelId="{570EF2D3-EB68-41FA-83EF-FC7DE39DCBE3}" type="pres">
      <dgm:prSet presAssocID="{7944CA06-28F4-4ABC-B407-5BE2BB0E43A2}" presName="spaceRect" presStyleCnt="0"/>
      <dgm:spPr/>
    </dgm:pt>
    <dgm:pt modelId="{2E360DBD-2453-4014-8095-F6C893CC5EFA}" type="pres">
      <dgm:prSet presAssocID="{7944CA06-28F4-4ABC-B407-5BE2BB0E43A2}" presName="textRect" presStyleLbl="revTx" presStyleIdx="1" presStyleCnt="5">
        <dgm:presLayoutVars>
          <dgm:chMax val="1"/>
          <dgm:chPref val="1"/>
        </dgm:presLayoutVars>
      </dgm:prSet>
      <dgm:spPr/>
    </dgm:pt>
    <dgm:pt modelId="{5A4B698B-995F-47F8-905D-F7E4AAC5D453}" type="pres">
      <dgm:prSet presAssocID="{BDDFB43B-DA7D-4E40-A1CB-4577CD475914}" presName="sibTrans" presStyleCnt="0"/>
      <dgm:spPr/>
    </dgm:pt>
    <dgm:pt modelId="{0BB1D401-F654-47A8-8E64-353FDB26CC0F}" type="pres">
      <dgm:prSet presAssocID="{CADED564-BDCC-4103-B534-0274CA3782A9}" presName="compNode" presStyleCnt="0"/>
      <dgm:spPr/>
    </dgm:pt>
    <dgm:pt modelId="{E72F93E6-5D24-44CC-8580-45F1BDB8BEB0}" type="pres">
      <dgm:prSet presAssocID="{CADED564-BDCC-4103-B534-0274CA3782A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B263AA4C-8648-4E1A-A471-DB5724CEEA93}" type="pres">
      <dgm:prSet presAssocID="{CADED564-BDCC-4103-B534-0274CA3782A9}" presName="spaceRect" presStyleCnt="0"/>
      <dgm:spPr/>
    </dgm:pt>
    <dgm:pt modelId="{F98C7F96-2CF5-432E-A5A0-984090DAA4FA}" type="pres">
      <dgm:prSet presAssocID="{CADED564-BDCC-4103-B534-0274CA3782A9}" presName="textRect" presStyleLbl="revTx" presStyleIdx="2" presStyleCnt="5">
        <dgm:presLayoutVars>
          <dgm:chMax val="1"/>
          <dgm:chPref val="1"/>
        </dgm:presLayoutVars>
      </dgm:prSet>
      <dgm:spPr/>
    </dgm:pt>
    <dgm:pt modelId="{24EAC7C4-9A94-452E-BC5D-A9500552EC54}" type="pres">
      <dgm:prSet presAssocID="{EE18CB9C-81DB-4192-AC2A-D5FF814F56A0}" presName="sibTrans" presStyleCnt="0"/>
      <dgm:spPr/>
    </dgm:pt>
    <dgm:pt modelId="{012114B3-5FB2-4C2B-89C7-A28789CA69D6}" type="pres">
      <dgm:prSet presAssocID="{97E22B0D-8E69-4334-852C-BFFBDF732085}" presName="compNode" presStyleCnt="0"/>
      <dgm:spPr/>
    </dgm:pt>
    <dgm:pt modelId="{336D0AF1-5B14-4FB7-89BE-CDF1193E8003}" type="pres">
      <dgm:prSet presAssocID="{97E22B0D-8E69-4334-852C-BFFBDF73208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ipboard"/>
        </a:ext>
      </dgm:extLst>
    </dgm:pt>
    <dgm:pt modelId="{B9CC954E-09AF-45EF-8D35-E3A79A8A4B3D}" type="pres">
      <dgm:prSet presAssocID="{97E22B0D-8E69-4334-852C-BFFBDF732085}" presName="spaceRect" presStyleCnt="0"/>
      <dgm:spPr/>
    </dgm:pt>
    <dgm:pt modelId="{D24B746A-FFFF-41FC-BAE3-5B588676FFAE}" type="pres">
      <dgm:prSet presAssocID="{97E22B0D-8E69-4334-852C-BFFBDF732085}" presName="textRect" presStyleLbl="revTx" presStyleIdx="3" presStyleCnt="5">
        <dgm:presLayoutVars>
          <dgm:chMax val="1"/>
          <dgm:chPref val="1"/>
        </dgm:presLayoutVars>
      </dgm:prSet>
      <dgm:spPr/>
    </dgm:pt>
    <dgm:pt modelId="{CF12F911-D330-478D-8BFD-AF7A7011D4F7}" type="pres">
      <dgm:prSet presAssocID="{61A5A20A-4AFB-49CD-AE9D-48145BFBDB78}" presName="sibTrans" presStyleCnt="0"/>
      <dgm:spPr/>
    </dgm:pt>
    <dgm:pt modelId="{C237A4FD-FDD2-4458-84EE-D105B18A5B89}" type="pres">
      <dgm:prSet presAssocID="{2350900F-B4AF-465E-A3F8-539E032BFFFE}" presName="compNode" presStyleCnt="0"/>
      <dgm:spPr/>
    </dgm:pt>
    <dgm:pt modelId="{DF395490-E727-415D-A521-643F3DE27ACD}" type="pres">
      <dgm:prSet presAssocID="{2350900F-B4AF-465E-A3F8-539E032BFFFE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0E32AD08-F699-4886-8763-3E1B4E71CF37}" type="pres">
      <dgm:prSet presAssocID="{2350900F-B4AF-465E-A3F8-539E032BFFFE}" presName="spaceRect" presStyleCnt="0"/>
      <dgm:spPr/>
    </dgm:pt>
    <dgm:pt modelId="{6C8E1146-A888-4641-B11E-DDC06BCFBD94}" type="pres">
      <dgm:prSet presAssocID="{2350900F-B4AF-465E-A3F8-539E032BFFFE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BC88350B-A0FE-40AF-BA1D-B9C11671DC3C}" type="presOf" srcId="{813A7406-1E70-41E5-81D2-21CE6120B4E0}" destId="{48B2B338-1C43-4D57-A5BE-C96496B1EE07}" srcOrd="0" destOrd="0" presId="urn:microsoft.com/office/officeart/2018/2/layout/IconLabelList"/>
    <dgm:cxn modelId="{470BF232-0352-402F-9439-D4B82234A56C}" srcId="{813A7406-1E70-41E5-81D2-21CE6120B4E0}" destId="{CADED564-BDCC-4103-B534-0274CA3782A9}" srcOrd="2" destOrd="0" parTransId="{65E5C620-F9C5-4D18-8708-5048C2F84A2E}" sibTransId="{EE18CB9C-81DB-4192-AC2A-D5FF814F56A0}"/>
    <dgm:cxn modelId="{353C9C40-95BF-4805-9C7C-765A76CE6171}" type="presOf" srcId="{7944CA06-28F4-4ABC-B407-5BE2BB0E43A2}" destId="{2E360DBD-2453-4014-8095-F6C893CC5EFA}" srcOrd="0" destOrd="0" presId="urn:microsoft.com/office/officeart/2018/2/layout/IconLabelList"/>
    <dgm:cxn modelId="{02E2254C-CE28-467C-B8E9-7621AFABAEDF}" type="presOf" srcId="{181A3881-9C66-4C2B-9552-4F66E777D1DB}" destId="{D3ABE315-2EA8-4E77-A2FF-10371298B40B}" srcOrd="0" destOrd="0" presId="urn:microsoft.com/office/officeart/2018/2/layout/IconLabelList"/>
    <dgm:cxn modelId="{5DC7DC5A-B4AD-4343-B6C0-3450138901BE}" type="presOf" srcId="{2350900F-B4AF-465E-A3F8-539E032BFFFE}" destId="{6C8E1146-A888-4641-B11E-DDC06BCFBD94}" srcOrd="0" destOrd="0" presId="urn:microsoft.com/office/officeart/2018/2/layout/IconLabelList"/>
    <dgm:cxn modelId="{6CE7A97C-6AAA-4B7F-9DA7-6CC90CB63930}" srcId="{813A7406-1E70-41E5-81D2-21CE6120B4E0}" destId="{2350900F-B4AF-465E-A3F8-539E032BFFFE}" srcOrd="4" destOrd="0" parTransId="{F8EF5E7E-6DE6-4891-AE87-1526EF0BDE54}" sibTransId="{C1226F7F-23A8-4EDD-B920-5289658C128D}"/>
    <dgm:cxn modelId="{1EE0018E-10D7-4B10-877C-4FE2971732B5}" srcId="{813A7406-1E70-41E5-81D2-21CE6120B4E0}" destId="{7944CA06-28F4-4ABC-B407-5BE2BB0E43A2}" srcOrd="1" destOrd="0" parTransId="{E0969F6C-9BAE-47C1-99F8-A5B4F084857A}" sibTransId="{BDDFB43B-DA7D-4E40-A1CB-4577CD475914}"/>
    <dgm:cxn modelId="{A5D3C696-1BEC-4C82-9A0C-D4203C74645E}" type="presOf" srcId="{97E22B0D-8E69-4334-852C-BFFBDF732085}" destId="{D24B746A-FFFF-41FC-BAE3-5B588676FFAE}" srcOrd="0" destOrd="0" presId="urn:microsoft.com/office/officeart/2018/2/layout/IconLabelList"/>
    <dgm:cxn modelId="{38E2F4C7-F335-41C3-9A1F-733E6BA22FA2}" srcId="{813A7406-1E70-41E5-81D2-21CE6120B4E0}" destId="{181A3881-9C66-4C2B-9552-4F66E777D1DB}" srcOrd="0" destOrd="0" parTransId="{66F2F468-A661-4A4C-B0C4-BEAFE2C8C92A}" sibTransId="{A9078566-9AB6-4787-9533-98A40B52BA2A}"/>
    <dgm:cxn modelId="{A9D301C9-A9C0-4B30-93D3-F833AF72A348}" srcId="{813A7406-1E70-41E5-81D2-21CE6120B4E0}" destId="{97E22B0D-8E69-4334-852C-BFFBDF732085}" srcOrd="3" destOrd="0" parTransId="{D3353ACF-7CEE-4906-BBDA-93E3CD3C6621}" sibTransId="{61A5A20A-4AFB-49CD-AE9D-48145BFBDB78}"/>
    <dgm:cxn modelId="{7D55F4E8-89DB-44AB-A545-AC11591D134A}" type="presOf" srcId="{CADED564-BDCC-4103-B534-0274CA3782A9}" destId="{F98C7F96-2CF5-432E-A5A0-984090DAA4FA}" srcOrd="0" destOrd="0" presId="urn:microsoft.com/office/officeart/2018/2/layout/IconLabelList"/>
    <dgm:cxn modelId="{1A7C1CE3-48BA-44C3-B73B-9E391D1EA48D}" type="presParOf" srcId="{48B2B338-1C43-4D57-A5BE-C96496B1EE07}" destId="{87159400-669A-4D09-A815-6BE19F0E5FF2}" srcOrd="0" destOrd="0" presId="urn:microsoft.com/office/officeart/2018/2/layout/IconLabelList"/>
    <dgm:cxn modelId="{98A2DFEF-ABB9-429F-846F-DF50CEBD7E83}" type="presParOf" srcId="{87159400-669A-4D09-A815-6BE19F0E5FF2}" destId="{B00849CD-3815-4084-8105-E20A2C507438}" srcOrd="0" destOrd="0" presId="urn:microsoft.com/office/officeart/2018/2/layout/IconLabelList"/>
    <dgm:cxn modelId="{084F47EE-7BB7-4FBD-9A62-08727FD7AD40}" type="presParOf" srcId="{87159400-669A-4D09-A815-6BE19F0E5FF2}" destId="{8D4DC251-9784-4BA5-B0B2-0DCF720F838A}" srcOrd="1" destOrd="0" presId="urn:microsoft.com/office/officeart/2018/2/layout/IconLabelList"/>
    <dgm:cxn modelId="{ECF76BB3-2C3C-4235-9960-70E1B630182A}" type="presParOf" srcId="{87159400-669A-4D09-A815-6BE19F0E5FF2}" destId="{D3ABE315-2EA8-4E77-A2FF-10371298B40B}" srcOrd="2" destOrd="0" presId="urn:microsoft.com/office/officeart/2018/2/layout/IconLabelList"/>
    <dgm:cxn modelId="{02D4C7D1-7271-4CC6-BD54-D96FBBC2A110}" type="presParOf" srcId="{48B2B338-1C43-4D57-A5BE-C96496B1EE07}" destId="{63EEE995-3179-48D1-A8A6-6E5F10DEA218}" srcOrd="1" destOrd="0" presId="urn:microsoft.com/office/officeart/2018/2/layout/IconLabelList"/>
    <dgm:cxn modelId="{180353C1-1359-45B1-AA6E-EB5622312FCD}" type="presParOf" srcId="{48B2B338-1C43-4D57-A5BE-C96496B1EE07}" destId="{2D7C0857-FE40-42C5-8A57-11C63594D6F5}" srcOrd="2" destOrd="0" presId="urn:microsoft.com/office/officeart/2018/2/layout/IconLabelList"/>
    <dgm:cxn modelId="{A125F189-5A3D-4864-80FC-35D695CE71B8}" type="presParOf" srcId="{2D7C0857-FE40-42C5-8A57-11C63594D6F5}" destId="{169F3980-5752-4927-8706-37FE9BD27305}" srcOrd="0" destOrd="0" presId="urn:microsoft.com/office/officeart/2018/2/layout/IconLabelList"/>
    <dgm:cxn modelId="{73621744-ACA7-48F9-B0B8-07E41C29EDE6}" type="presParOf" srcId="{2D7C0857-FE40-42C5-8A57-11C63594D6F5}" destId="{570EF2D3-EB68-41FA-83EF-FC7DE39DCBE3}" srcOrd="1" destOrd="0" presId="urn:microsoft.com/office/officeart/2018/2/layout/IconLabelList"/>
    <dgm:cxn modelId="{83C128E0-F8F5-4218-B1A4-8AA24D4678A0}" type="presParOf" srcId="{2D7C0857-FE40-42C5-8A57-11C63594D6F5}" destId="{2E360DBD-2453-4014-8095-F6C893CC5EFA}" srcOrd="2" destOrd="0" presId="urn:microsoft.com/office/officeart/2018/2/layout/IconLabelList"/>
    <dgm:cxn modelId="{71259FE0-2DB6-4A2A-99B6-03A5B8AA96E0}" type="presParOf" srcId="{48B2B338-1C43-4D57-A5BE-C96496B1EE07}" destId="{5A4B698B-995F-47F8-905D-F7E4AAC5D453}" srcOrd="3" destOrd="0" presId="urn:microsoft.com/office/officeart/2018/2/layout/IconLabelList"/>
    <dgm:cxn modelId="{26FAEEA0-BA50-46FB-A2F3-9FD3D7DF00FD}" type="presParOf" srcId="{48B2B338-1C43-4D57-A5BE-C96496B1EE07}" destId="{0BB1D401-F654-47A8-8E64-353FDB26CC0F}" srcOrd="4" destOrd="0" presId="urn:microsoft.com/office/officeart/2018/2/layout/IconLabelList"/>
    <dgm:cxn modelId="{212A6536-A4BE-4438-ACF0-D8B1990A09C2}" type="presParOf" srcId="{0BB1D401-F654-47A8-8E64-353FDB26CC0F}" destId="{E72F93E6-5D24-44CC-8580-45F1BDB8BEB0}" srcOrd="0" destOrd="0" presId="urn:microsoft.com/office/officeart/2018/2/layout/IconLabelList"/>
    <dgm:cxn modelId="{0EC46D12-5080-44BE-9E31-8AF2306D1044}" type="presParOf" srcId="{0BB1D401-F654-47A8-8E64-353FDB26CC0F}" destId="{B263AA4C-8648-4E1A-A471-DB5724CEEA93}" srcOrd="1" destOrd="0" presId="urn:microsoft.com/office/officeart/2018/2/layout/IconLabelList"/>
    <dgm:cxn modelId="{72C9DEDE-461D-48FB-A0B8-896240490E73}" type="presParOf" srcId="{0BB1D401-F654-47A8-8E64-353FDB26CC0F}" destId="{F98C7F96-2CF5-432E-A5A0-984090DAA4FA}" srcOrd="2" destOrd="0" presId="urn:microsoft.com/office/officeart/2018/2/layout/IconLabelList"/>
    <dgm:cxn modelId="{D3C33821-21B7-4765-92B3-7A3C17D88F6B}" type="presParOf" srcId="{48B2B338-1C43-4D57-A5BE-C96496B1EE07}" destId="{24EAC7C4-9A94-452E-BC5D-A9500552EC54}" srcOrd="5" destOrd="0" presId="urn:microsoft.com/office/officeart/2018/2/layout/IconLabelList"/>
    <dgm:cxn modelId="{925EC43C-A71C-4FDF-9503-3622179CF7DE}" type="presParOf" srcId="{48B2B338-1C43-4D57-A5BE-C96496B1EE07}" destId="{012114B3-5FB2-4C2B-89C7-A28789CA69D6}" srcOrd="6" destOrd="0" presId="urn:microsoft.com/office/officeart/2018/2/layout/IconLabelList"/>
    <dgm:cxn modelId="{0606A0D5-819B-46C2-9332-DAD9379762C9}" type="presParOf" srcId="{012114B3-5FB2-4C2B-89C7-A28789CA69D6}" destId="{336D0AF1-5B14-4FB7-89BE-CDF1193E8003}" srcOrd="0" destOrd="0" presId="urn:microsoft.com/office/officeart/2018/2/layout/IconLabelList"/>
    <dgm:cxn modelId="{18AD1CEF-775C-4CC6-8B9A-8F9D6D4B5806}" type="presParOf" srcId="{012114B3-5FB2-4C2B-89C7-A28789CA69D6}" destId="{B9CC954E-09AF-45EF-8D35-E3A79A8A4B3D}" srcOrd="1" destOrd="0" presId="urn:microsoft.com/office/officeart/2018/2/layout/IconLabelList"/>
    <dgm:cxn modelId="{410DACDE-F9EF-44F6-BA9C-8AA6ECAD9F47}" type="presParOf" srcId="{012114B3-5FB2-4C2B-89C7-A28789CA69D6}" destId="{D24B746A-FFFF-41FC-BAE3-5B588676FFAE}" srcOrd="2" destOrd="0" presId="urn:microsoft.com/office/officeart/2018/2/layout/IconLabelList"/>
    <dgm:cxn modelId="{B6941DE0-AF17-4956-954A-F470428E467E}" type="presParOf" srcId="{48B2B338-1C43-4D57-A5BE-C96496B1EE07}" destId="{CF12F911-D330-478D-8BFD-AF7A7011D4F7}" srcOrd="7" destOrd="0" presId="urn:microsoft.com/office/officeart/2018/2/layout/IconLabelList"/>
    <dgm:cxn modelId="{6DCA3AFF-C53C-47A2-8356-0C18988BD6CC}" type="presParOf" srcId="{48B2B338-1C43-4D57-A5BE-C96496B1EE07}" destId="{C237A4FD-FDD2-4458-84EE-D105B18A5B89}" srcOrd="8" destOrd="0" presId="urn:microsoft.com/office/officeart/2018/2/layout/IconLabelList"/>
    <dgm:cxn modelId="{6C687060-A310-4CFE-89A1-D19A769E7713}" type="presParOf" srcId="{C237A4FD-FDD2-4458-84EE-D105B18A5B89}" destId="{DF395490-E727-415D-A521-643F3DE27ACD}" srcOrd="0" destOrd="0" presId="urn:microsoft.com/office/officeart/2018/2/layout/IconLabelList"/>
    <dgm:cxn modelId="{AA82AA39-3D93-4D9D-8E01-7D901BE8542A}" type="presParOf" srcId="{C237A4FD-FDD2-4458-84EE-D105B18A5B89}" destId="{0E32AD08-F699-4886-8763-3E1B4E71CF37}" srcOrd="1" destOrd="0" presId="urn:microsoft.com/office/officeart/2018/2/layout/IconLabelList"/>
    <dgm:cxn modelId="{AE521B0B-EA75-4CBE-B78E-0C669D5FF760}" type="presParOf" srcId="{C237A4FD-FDD2-4458-84EE-D105B18A5B89}" destId="{6C8E1146-A888-4641-B11E-DDC06BCFBD9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40208A-A12B-4218-99A6-448BA56DE53F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BBEEEA-A5A2-4453-BB0D-26620B6A6A0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Powerful Formbuilder with various question types.</a:t>
          </a:r>
        </a:p>
      </dgm:t>
    </dgm:pt>
    <dgm:pt modelId="{8917A47E-4B3A-4A4C-8341-63CA07C56DF0}" type="parTrans" cxnId="{F2C214E9-50D0-4D23-AAA1-2BD6437F4A18}">
      <dgm:prSet/>
      <dgm:spPr/>
      <dgm:t>
        <a:bodyPr/>
        <a:lstStyle/>
        <a:p>
          <a:endParaRPr lang="en-US"/>
        </a:p>
      </dgm:t>
    </dgm:pt>
    <dgm:pt modelId="{7397B555-B919-45AB-91AA-BE8E8D991554}" type="sibTrans" cxnId="{F2C214E9-50D0-4D23-AAA1-2BD6437F4A1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7A95139-5BC4-4FF3-967C-1CC41EF22AB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Form logic: Skip logic, calculations, validations.</a:t>
          </a:r>
        </a:p>
      </dgm:t>
    </dgm:pt>
    <dgm:pt modelId="{1E1471E4-3265-4CF9-99D0-F15C32A0857D}" type="parTrans" cxnId="{E241B17E-F3FE-4931-BABF-532802D65236}">
      <dgm:prSet/>
      <dgm:spPr/>
      <dgm:t>
        <a:bodyPr/>
        <a:lstStyle/>
        <a:p>
          <a:endParaRPr lang="en-US"/>
        </a:p>
      </dgm:t>
    </dgm:pt>
    <dgm:pt modelId="{3BDEF058-A886-4D55-85AC-EF6AA183FB22}" type="sibTrans" cxnId="{E241B17E-F3FE-4931-BABF-532802D6523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657DA3F-5BD7-4DA9-9E93-81D0B5B0960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XLSForm support for complex forms.</a:t>
          </a:r>
        </a:p>
      </dgm:t>
    </dgm:pt>
    <dgm:pt modelId="{B9533643-283A-4FAE-BEEC-CD8331D1A5AA}" type="parTrans" cxnId="{3DD12F3C-5CB1-423B-A186-B723FFB242AA}">
      <dgm:prSet/>
      <dgm:spPr/>
      <dgm:t>
        <a:bodyPr/>
        <a:lstStyle/>
        <a:p>
          <a:endParaRPr lang="en-US"/>
        </a:p>
      </dgm:t>
    </dgm:pt>
    <dgm:pt modelId="{A50455E9-301A-4CAC-90F9-8AB41AC84326}" type="sibTrans" cxnId="{3DD12F3C-5CB1-423B-A186-B723FFB242A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0D5CDD7-9924-47E5-BF49-27360114E0F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Multilingual support.</a:t>
          </a:r>
        </a:p>
      </dgm:t>
    </dgm:pt>
    <dgm:pt modelId="{3D507E72-B1A8-4235-94D5-711B5C9D533D}" type="parTrans" cxnId="{8E27CB0E-DC46-46FB-A5D0-F77C6078A9FC}">
      <dgm:prSet/>
      <dgm:spPr/>
      <dgm:t>
        <a:bodyPr/>
        <a:lstStyle/>
        <a:p>
          <a:endParaRPr lang="en-US"/>
        </a:p>
      </dgm:t>
    </dgm:pt>
    <dgm:pt modelId="{8E67297A-B9A1-43E9-84D0-988C726711AB}" type="sibTrans" cxnId="{8E27CB0E-DC46-46FB-A5D0-F77C6078A9FC}">
      <dgm:prSet/>
      <dgm:spPr/>
      <dgm:t>
        <a:bodyPr/>
        <a:lstStyle/>
        <a:p>
          <a:endParaRPr lang="en-US"/>
        </a:p>
      </dgm:t>
    </dgm:pt>
    <dgm:pt modelId="{7C5B85F2-C285-4F6A-9ABE-AA6DF63660CA}" type="pres">
      <dgm:prSet presAssocID="{F040208A-A12B-4218-99A6-448BA56DE53F}" presName="root" presStyleCnt="0">
        <dgm:presLayoutVars>
          <dgm:dir/>
          <dgm:resizeHandles val="exact"/>
        </dgm:presLayoutVars>
      </dgm:prSet>
      <dgm:spPr/>
    </dgm:pt>
    <dgm:pt modelId="{242DDCC6-88C8-4D25-81F7-F04A5B938B88}" type="pres">
      <dgm:prSet presAssocID="{F040208A-A12B-4218-99A6-448BA56DE53F}" presName="container" presStyleCnt="0">
        <dgm:presLayoutVars>
          <dgm:dir/>
          <dgm:resizeHandles val="exact"/>
        </dgm:presLayoutVars>
      </dgm:prSet>
      <dgm:spPr/>
    </dgm:pt>
    <dgm:pt modelId="{4FCA3056-AE3F-4CB6-82AA-0AC6F3236643}" type="pres">
      <dgm:prSet presAssocID="{1FBBEEEA-A5A2-4453-BB0D-26620B6A6A05}" presName="compNode" presStyleCnt="0"/>
      <dgm:spPr/>
    </dgm:pt>
    <dgm:pt modelId="{ACF98418-C565-45C5-B02B-F907F4171C46}" type="pres">
      <dgm:prSet presAssocID="{1FBBEEEA-A5A2-4453-BB0D-26620B6A6A05}" presName="iconBgRect" presStyleLbl="bgShp" presStyleIdx="0" presStyleCnt="4"/>
      <dgm:spPr/>
    </dgm:pt>
    <dgm:pt modelId="{860A9ED3-9F45-4A2C-89D3-A44B63BEE18A}" type="pres">
      <dgm:prSet presAssocID="{1FBBEEEA-A5A2-4453-BB0D-26620B6A6A0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E54B5676-C6F7-4193-8473-B7F73E901DFA}" type="pres">
      <dgm:prSet presAssocID="{1FBBEEEA-A5A2-4453-BB0D-26620B6A6A05}" presName="spaceRect" presStyleCnt="0"/>
      <dgm:spPr/>
    </dgm:pt>
    <dgm:pt modelId="{85F3A38A-A85C-42E1-91C4-6533B2B1703A}" type="pres">
      <dgm:prSet presAssocID="{1FBBEEEA-A5A2-4453-BB0D-26620B6A6A05}" presName="textRect" presStyleLbl="revTx" presStyleIdx="0" presStyleCnt="4">
        <dgm:presLayoutVars>
          <dgm:chMax val="1"/>
          <dgm:chPref val="1"/>
        </dgm:presLayoutVars>
      </dgm:prSet>
      <dgm:spPr/>
    </dgm:pt>
    <dgm:pt modelId="{8A7A5904-A68E-49ED-BEED-D07F9389C015}" type="pres">
      <dgm:prSet presAssocID="{7397B555-B919-45AB-91AA-BE8E8D991554}" presName="sibTrans" presStyleLbl="sibTrans2D1" presStyleIdx="0" presStyleCnt="0"/>
      <dgm:spPr/>
    </dgm:pt>
    <dgm:pt modelId="{3DA0800A-9BD2-4AA1-A818-5E09846E1EA8}" type="pres">
      <dgm:prSet presAssocID="{27A95139-5BC4-4FF3-967C-1CC41EF22ABA}" presName="compNode" presStyleCnt="0"/>
      <dgm:spPr/>
    </dgm:pt>
    <dgm:pt modelId="{33054E0C-8B07-4516-8C61-7BB883280496}" type="pres">
      <dgm:prSet presAssocID="{27A95139-5BC4-4FF3-967C-1CC41EF22ABA}" presName="iconBgRect" presStyleLbl="bgShp" presStyleIdx="1" presStyleCnt="4"/>
      <dgm:spPr/>
    </dgm:pt>
    <dgm:pt modelId="{B1B7BC63-2F88-4C0E-A1B8-776FCA7A5D5C}" type="pres">
      <dgm:prSet presAssocID="{27A95139-5BC4-4FF3-967C-1CC41EF22AB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2C959E86-F3C7-4AF9-9AAF-7BCFB91E81B5}" type="pres">
      <dgm:prSet presAssocID="{27A95139-5BC4-4FF3-967C-1CC41EF22ABA}" presName="spaceRect" presStyleCnt="0"/>
      <dgm:spPr/>
    </dgm:pt>
    <dgm:pt modelId="{5B7B2930-E041-4147-91B1-3B7DF3C025C1}" type="pres">
      <dgm:prSet presAssocID="{27A95139-5BC4-4FF3-967C-1CC41EF22ABA}" presName="textRect" presStyleLbl="revTx" presStyleIdx="1" presStyleCnt="4">
        <dgm:presLayoutVars>
          <dgm:chMax val="1"/>
          <dgm:chPref val="1"/>
        </dgm:presLayoutVars>
      </dgm:prSet>
      <dgm:spPr/>
    </dgm:pt>
    <dgm:pt modelId="{C4B377EF-653E-4055-9478-2D6F845DD444}" type="pres">
      <dgm:prSet presAssocID="{3BDEF058-A886-4D55-85AC-EF6AA183FB22}" presName="sibTrans" presStyleLbl="sibTrans2D1" presStyleIdx="0" presStyleCnt="0"/>
      <dgm:spPr/>
    </dgm:pt>
    <dgm:pt modelId="{2B186E2F-9CA5-43C9-BE39-87160868E13A}" type="pres">
      <dgm:prSet presAssocID="{4657DA3F-5BD7-4DA9-9E93-81D0B5B09600}" presName="compNode" presStyleCnt="0"/>
      <dgm:spPr/>
    </dgm:pt>
    <dgm:pt modelId="{54FEB4DA-380A-439A-8A58-CCCE4ED7A58F}" type="pres">
      <dgm:prSet presAssocID="{4657DA3F-5BD7-4DA9-9E93-81D0B5B09600}" presName="iconBgRect" presStyleLbl="bgShp" presStyleIdx="2" presStyleCnt="4"/>
      <dgm:spPr/>
    </dgm:pt>
    <dgm:pt modelId="{D373F892-7A27-4564-94DC-88638052F48A}" type="pres">
      <dgm:prSet presAssocID="{4657DA3F-5BD7-4DA9-9E93-81D0B5B0960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rcles with Lines"/>
        </a:ext>
      </dgm:extLst>
    </dgm:pt>
    <dgm:pt modelId="{61B9D51D-D019-4B48-B50F-0B96701E3A0A}" type="pres">
      <dgm:prSet presAssocID="{4657DA3F-5BD7-4DA9-9E93-81D0B5B09600}" presName="spaceRect" presStyleCnt="0"/>
      <dgm:spPr/>
    </dgm:pt>
    <dgm:pt modelId="{6F91BDD3-4F98-422A-B38A-E6336FC5C0CA}" type="pres">
      <dgm:prSet presAssocID="{4657DA3F-5BD7-4DA9-9E93-81D0B5B09600}" presName="textRect" presStyleLbl="revTx" presStyleIdx="2" presStyleCnt="4">
        <dgm:presLayoutVars>
          <dgm:chMax val="1"/>
          <dgm:chPref val="1"/>
        </dgm:presLayoutVars>
      </dgm:prSet>
      <dgm:spPr/>
    </dgm:pt>
    <dgm:pt modelId="{6EE610DF-54CC-41E7-A08B-CA697B29C615}" type="pres">
      <dgm:prSet presAssocID="{A50455E9-301A-4CAC-90F9-8AB41AC84326}" presName="sibTrans" presStyleLbl="sibTrans2D1" presStyleIdx="0" presStyleCnt="0"/>
      <dgm:spPr/>
    </dgm:pt>
    <dgm:pt modelId="{EAA033BF-6EDB-467B-A1FB-AE34645E035E}" type="pres">
      <dgm:prSet presAssocID="{20D5CDD7-9924-47E5-BF49-27360114E0FB}" presName="compNode" presStyleCnt="0"/>
      <dgm:spPr/>
    </dgm:pt>
    <dgm:pt modelId="{6DB1C1BD-BAA1-40CE-9A5F-BC37F78EEE71}" type="pres">
      <dgm:prSet presAssocID="{20D5CDD7-9924-47E5-BF49-27360114E0FB}" presName="iconBgRect" presStyleLbl="bgShp" presStyleIdx="3" presStyleCnt="4"/>
      <dgm:spPr/>
    </dgm:pt>
    <dgm:pt modelId="{CB36FC66-E0BC-42D4-B1B6-EB5E32534D0A}" type="pres">
      <dgm:prSet presAssocID="{20D5CDD7-9924-47E5-BF49-27360114E0F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902250E9-5F53-4B48-B655-DF5F25B9693C}" type="pres">
      <dgm:prSet presAssocID="{20D5CDD7-9924-47E5-BF49-27360114E0FB}" presName="spaceRect" presStyleCnt="0"/>
      <dgm:spPr/>
    </dgm:pt>
    <dgm:pt modelId="{8DD07652-8B49-47C7-BC17-F550C6EA1CE6}" type="pres">
      <dgm:prSet presAssocID="{20D5CDD7-9924-47E5-BF49-27360114E0FB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E593A0B-5990-4223-A4D1-6E1DA12A302B}" type="presOf" srcId="{27A95139-5BC4-4FF3-967C-1CC41EF22ABA}" destId="{5B7B2930-E041-4147-91B1-3B7DF3C025C1}" srcOrd="0" destOrd="0" presId="urn:microsoft.com/office/officeart/2018/2/layout/IconCircleList"/>
    <dgm:cxn modelId="{8E27CB0E-DC46-46FB-A5D0-F77C6078A9FC}" srcId="{F040208A-A12B-4218-99A6-448BA56DE53F}" destId="{20D5CDD7-9924-47E5-BF49-27360114E0FB}" srcOrd="3" destOrd="0" parTransId="{3D507E72-B1A8-4235-94D5-711B5C9D533D}" sibTransId="{8E67297A-B9A1-43E9-84D0-988C726711AB}"/>
    <dgm:cxn modelId="{BAA3B229-9885-4C13-84C5-AAFCC7B7FF2E}" type="presOf" srcId="{3BDEF058-A886-4D55-85AC-EF6AA183FB22}" destId="{C4B377EF-653E-4055-9478-2D6F845DD444}" srcOrd="0" destOrd="0" presId="urn:microsoft.com/office/officeart/2018/2/layout/IconCircleList"/>
    <dgm:cxn modelId="{05F99734-9D3C-448A-B071-76F56111960D}" type="presOf" srcId="{1FBBEEEA-A5A2-4453-BB0D-26620B6A6A05}" destId="{85F3A38A-A85C-42E1-91C4-6533B2B1703A}" srcOrd="0" destOrd="0" presId="urn:microsoft.com/office/officeart/2018/2/layout/IconCircleList"/>
    <dgm:cxn modelId="{1784593B-56B1-42E3-A728-529E584926B2}" type="presOf" srcId="{A50455E9-301A-4CAC-90F9-8AB41AC84326}" destId="{6EE610DF-54CC-41E7-A08B-CA697B29C615}" srcOrd="0" destOrd="0" presId="urn:microsoft.com/office/officeart/2018/2/layout/IconCircleList"/>
    <dgm:cxn modelId="{3DD12F3C-5CB1-423B-A186-B723FFB242AA}" srcId="{F040208A-A12B-4218-99A6-448BA56DE53F}" destId="{4657DA3F-5BD7-4DA9-9E93-81D0B5B09600}" srcOrd="2" destOrd="0" parTransId="{B9533643-283A-4FAE-BEEC-CD8331D1A5AA}" sibTransId="{A50455E9-301A-4CAC-90F9-8AB41AC84326}"/>
    <dgm:cxn modelId="{FD902D63-CC1B-4D2A-99B8-E576327C5653}" type="presOf" srcId="{7397B555-B919-45AB-91AA-BE8E8D991554}" destId="{8A7A5904-A68E-49ED-BEED-D07F9389C015}" srcOrd="0" destOrd="0" presId="urn:microsoft.com/office/officeart/2018/2/layout/IconCircleList"/>
    <dgm:cxn modelId="{4A710F6D-DC35-4B65-8E24-394142E6C4B0}" type="presOf" srcId="{20D5CDD7-9924-47E5-BF49-27360114E0FB}" destId="{8DD07652-8B49-47C7-BC17-F550C6EA1CE6}" srcOrd="0" destOrd="0" presId="urn:microsoft.com/office/officeart/2018/2/layout/IconCircleList"/>
    <dgm:cxn modelId="{E241B17E-F3FE-4931-BABF-532802D65236}" srcId="{F040208A-A12B-4218-99A6-448BA56DE53F}" destId="{27A95139-5BC4-4FF3-967C-1CC41EF22ABA}" srcOrd="1" destOrd="0" parTransId="{1E1471E4-3265-4CF9-99D0-F15C32A0857D}" sibTransId="{3BDEF058-A886-4D55-85AC-EF6AA183FB22}"/>
    <dgm:cxn modelId="{F2DDD48B-3653-4FC4-81A8-62CE19AE7223}" type="presOf" srcId="{F040208A-A12B-4218-99A6-448BA56DE53F}" destId="{7C5B85F2-C285-4F6A-9ABE-AA6DF63660CA}" srcOrd="0" destOrd="0" presId="urn:microsoft.com/office/officeart/2018/2/layout/IconCircleList"/>
    <dgm:cxn modelId="{A8CBB3D3-E465-41FB-B56B-466828C681D6}" type="presOf" srcId="{4657DA3F-5BD7-4DA9-9E93-81D0B5B09600}" destId="{6F91BDD3-4F98-422A-B38A-E6336FC5C0CA}" srcOrd="0" destOrd="0" presId="urn:microsoft.com/office/officeart/2018/2/layout/IconCircleList"/>
    <dgm:cxn modelId="{F2C214E9-50D0-4D23-AAA1-2BD6437F4A18}" srcId="{F040208A-A12B-4218-99A6-448BA56DE53F}" destId="{1FBBEEEA-A5A2-4453-BB0D-26620B6A6A05}" srcOrd="0" destOrd="0" parTransId="{8917A47E-4B3A-4A4C-8341-63CA07C56DF0}" sibTransId="{7397B555-B919-45AB-91AA-BE8E8D991554}"/>
    <dgm:cxn modelId="{A2B6BADC-6704-497D-A60D-86FE519E9CD1}" type="presParOf" srcId="{7C5B85F2-C285-4F6A-9ABE-AA6DF63660CA}" destId="{242DDCC6-88C8-4D25-81F7-F04A5B938B88}" srcOrd="0" destOrd="0" presId="urn:microsoft.com/office/officeart/2018/2/layout/IconCircleList"/>
    <dgm:cxn modelId="{17B7C18D-5C4F-4FFA-9E99-F388088204FD}" type="presParOf" srcId="{242DDCC6-88C8-4D25-81F7-F04A5B938B88}" destId="{4FCA3056-AE3F-4CB6-82AA-0AC6F3236643}" srcOrd="0" destOrd="0" presId="urn:microsoft.com/office/officeart/2018/2/layout/IconCircleList"/>
    <dgm:cxn modelId="{43B707A6-8814-42B6-AD29-5CFCF6F78458}" type="presParOf" srcId="{4FCA3056-AE3F-4CB6-82AA-0AC6F3236643}" destId="{ACF98418-C565-45C5-B02B-F907F4171C46}" srcOrd="0" destOrd="0" presId="urn:microsoft.com/office/officeart/2018/2/layout/IconCircleList"/>
    <dgm:cxn modelId="{26136575-C4E3-4E09-BBFB-8960E3EF6556}" type="presParOf" srcId="{4FCA3056-AE3F-4CB6-82AA-0AC6F3236643}" destId="{860A9ED3-9F45-4A2C-89D3-A44B63BEE18A}" srcOrd="1" destOrd="0" presId="urn:microsoft.com/office/officeart/2018/2/layout/IconCircleList"/>
    <dgm:cxn modelId="{E40FF270-78F2-4E66-B0D5-5F63918FAE15}" type="presParOf" srcId="{4FCA3056-AE3F-4CB6-82AA-0AC6F3236643}" destId="{E54B5676-C6F7-4193-8473-B7F73E901DFA}" srcOrd="2" destOrd="0" presId="urn:microsoft.com/office/officeart/2018/2/layout/IconCircleList"/>
    <dgm:cxn modelId="{15E6D61D-0762-45CD-BBA8-20FEB0E7AAD2}" type="presParOf" srcId="{4FCA3056-AE3F-4CB6-82AA-0AC6F3236643}" destId="{85F3A38A-A85C-42E1-91C4-6533B2B1703A}" srcOrd="3" destOrd="0" presId="urn:microsoft.com/office/officeart/2018/2/layout/IconCircleList"/>
    <dgm:cxn modelId="{1C74BECA-5592-409B-87C0-266B968923C8}" type="presParOf" srcId="{242DDCC6-88C8-4D25-81F7-F04A5B938B88}" destId="{8A7A5904-A68E-49ED-BEED-D07F9389C015}" srcOrd="1" destOrd="0" presId="urn:microsoft.com/office/officeart/2018/2/layout/IconCircleList"/>
    <dgm:cxn modelId="{D867C807-EFFF-4024-91C0-1302B7FFD086}" type="presParOf" srcId="{242DDCC6-88C8-4D25-81F7-F04A5B938B88}" destId="{3DA0800A-9BD2-4AA1-A818-5E09846E1EA8}" srcOrd="2" destOrd="0" presId="urn:microsoft.com/office/officeart/2018/2/layout/IconCircleList"/>
    <dgm:cxn modelId="{B375857F-C346-4626-82C8-D61C1279C5C7}" type="presParOf" srcId="{3DA0800A-9BD2-4AA1-A818-5E09846E1EA8}" destId="{33054E0C-8B07-4516-8C61-7BB883280496}" srcOrd="0" destOrd="0" presId="urn:microsoft.com/office/officeart/2018/2/layout/IconCircleList"/>
    <dgm:cxn modelId="{A5FFE8EC-EEDA-4E2C-A399-145D111AD8B4}" type="presParOf" srcId="{3DA0800A-9BD2-4AA1-A818-5E09846E1EA8}" destId="{B1B7BC63-2F88-4C0E-A1B8-776FCA7A5D5C}" srcOrd="1" destOrd="0" presId="urn:microsoft.com/office/officeart/2018/2/layout/IconCircleList"/>
    <dgm:cxn modelId="{835D65C1-42ED-4FA6-B689-4DE30E5C497B}" type="presParOf" srcId="{3DA0800A-9BD2-4AA1-A818-5E09846E1EA8}" destId="{2C959E86-F3C7-4AF9-9AAF-7BCFB91E81B5}" srcOrd="2" destOrd="0" presId="urn:microsoft.com/office/officeart/2018/2/layout/IconCircleList"/>
    <dgm:cxn modelId="{D0660213-D7AA-436F-847F-9DAEC8EA014C}" type="presParOf" srcId="{3DA0800A-9BD2-4AA1-A818-5E09846E1EA8}" destId="{5B7B2930-E041-4147-91B1-3B7DF3C025C1}" srcOrd="3" destOrd="0" presId="urn:microsoft.com/office/officeart/2018/2/layout/IconCircleList"/>
    <dgm:cxn modelId="{67E3EB4C-2B94-4B7A-AD81-1B884C8EEA36}" type="presParOf" srcId="{242DDCC6-88C8-4D25-81F7-F04A5B938B88}" destId="{C4B377EF-653E-4055-9478-2D6F845DD444}" srcOrd="3" destOrd="0" presId="urn:microsoft.com/office/officeart/2018/2/layout/IconCircleList"/>
    <dgm:cxn modelId="{3215939E-907B-4072-9E7B-934BAC0940BE}" type="presParOf" srcId="{242DDCC6-88C8-4D25-81F7-F04A5B938B88}" destId="{2B186E2F-9CA5-43C9-BE39-87160868E13A}" srcOrd="4" destOrd="0" presId="urn:microsoft.com/office/officeart/2018/2/layout/IconCircleList"/>
    <dgm:cxn modelId="{87EB6AAE-9F19-41DD-B0BB-2FE871989E69}" type="presParOf" srcId="{2B186E2F-9CA5-43C9-BE39-87160868E13A}" destId="{54FEB4DA-380A-439A-8A58-CCCE4ED7A58F}" srcOrd="0" destOrd="0" presId="urn:microsoft.com/office/officeart/2018/2/layout/IconCircleList"/>
    <dgm:cxn modelId="{EB251D93-676B-43E2-A35B-422A691A2D74}" type="presParOf" srcId="{2B186E2F-9CA5-43C9-BE39-87160868E13A}" destId="{D373F892-7A27-4564-94DC-88638052F48A}" srcOrd="1" destOrd="0" presId="urn:microsoft.com/office/officeart/2018/2/layout/IconCircleList"/>
    <dgm:cxn modelId="{2A6846DE-B072-4975-86CC-F5F83B18B4A9}" type="presParOf" srcId="{2B186E2F-9CA5-43C9-BE39-87160868E13A}" destId="{61B9D51D-D019-4B48-B50F-0B96701E3A0A}" srcOrd="2" destOrd="0" presId="urn:microsoft.com/office/officeart/2018/2/layout/IconCircleList"/>
    <dgm:cxn modelId="{7719D89F-27C6-417E-9E1B-C6448E372F8A}" type="presParOf" srcId="{2B186E2F-9CA5-43C9-BE39-87160868E13A}" destId="{6F91BDD3-4F98-422A-B38A-E6336FC5C0CA}" srcOrd="3" destOrd="0" presId="urn:microsoft.com/office/officeart/2018/2/layout/IconCircleList"/>
    <dgm:cxn modelId="{6FF39ED7-C8DF-486D-B0AA-E85C0EC7AC0D}" type="presParOf" srcId="{242DDCC6-88C8-4D25-81F7-F04A5B938B88}" destId="{6EE610DF-54CC-41E7-A08B-CA697B29C615}" srcOrd="5" destOrd="0" presId="urn:microsoft.com/office/officeart/2018/2/layout/IconCircleList"/>
    <dgm:cxn modelId="{308910BE-3AF6-4A38-93F1-349E04F6735A}" type="presParOf" srcId="{242DDCC6-88C8-4D25-81F7-F04A5B938B88}" destId="{EAA033BF-6EDB-467B-A1FB-AE34645E035E}" srcOrd="6" destOrd="0" presId="urn:microsoft.com/office/officeart/2018/2/layout/IconCircleList"/>
    <dgm:cxn modelId="{6355CD13-F3E6-4E16-A98D-BD566DA67D09}" type="presParOf" srcId="{EAA033BF-6EDB-467B-A1FB-AE34645E035E}" destId="{6DB1C1BD-BAA1-40CE-9A5F-BC37F78EEE71}" srcOrd="0" destOrd="0" presId="urn:microsoft.com/office/officeart/2018/2/layout/IconCircleList"/>
    <dgm:cxn modelId="{3F9404CD-DAAB-48A0-96FD-3ECC08FC072A}" type="presParOf" srcId="{EAA033BF-6EDB-467B-A1FB-AE34645E035E}" destId="{CB36FC66-E0BC-42D4-B1B6-EB5E32534D0A}" srcOrd="1" destOrd="0" presId="urn:microsoft.com/office/officeart/2018/2/layout/IconCircleList"/>
    <dgm:cxn modelId="{8374500B-C0E3-4E54-8E05-5F28DA5CBB1A}" type="presParOf" srcId="{EAA033BF-6EDB-467B-A1FB-AE34645E035E}" destId="{902250E9-5F53-4B48-B655-DF5F25B9693C}" srcOrd="2" destOrd="0" presId="urn:microsoft.com/office/officeart/2018/2/layout/IconCircleList"/>
    <dgm:cxn modelId="{387DA508-217B-4B25-9361-D9D8843D0210}" type="presParOf" srcId="{EAA033BF-6EDB-467B-A1FB-AE34645E035E}" destId="{8DD07652-8B49-47C7-BC17-F550C6EA1CE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C46BE4-7B84-4E1F-99F4-16526A5F74B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BE6A81B-E151-4ACF-BD69-A296D7278CF1}">
      <dgm:prSet/>
      <dgm:spPr/>
      <dgm:t>
        <a:bodyPr/>
        <a:lstStyle/>
        <a:p>
          <a:r>
            <a:rPr lang="en-US"/>
            <a:t>Offline and online data collection.</a:t>
          </a:r>
        </a:p>
      </dgm:t>
    </dgm:pt>
    <dgm:pt modelId="{2ADAF3DF-A685-467C-8846-77B28928EFF7}" type="parTrans" cxnId="{B6A92FD5-DB97-48B9-97CA-6D34F1A2E1EA}">
      <dgm:prSet/>
      <dgm:spPr/>
      <dgm:t>
        <a:bodyPr/>
        <a:lstStyle/>
        <a:p>
          <a:endParaRPr lang="en-US"/>
        </a:p>
      </dgm:t>
    </dgm:pt>
    <dgm:pt modelId="{3845D37D-038B-4A61-AA89-6C0B9B3E3BD9}" type="sibTrans" cxnId="{B6A92FD5-DB97-48B9-97CA-6D34F1A2E1EA}">
      <dgm:prSet/>
      <dgm:spPr/>
      <dgm:t>
        <a:bodyPr/>
        <a:lstStyle/>
        <a:p>
          <a:endParaRPr lang="en-US"/>
        </a:p>
      </dgm:t>
    </dgm:pt>
    <dgm:pt modelId="{FD690831-E5E0-4242-AEE0-E27D7718921A}">
      <dgm:prSet/>
      <dgm:spPr/>
      <dgm:t>
        <a:bodyPr/>
        <a:lstStyle/>
        <a:p>
          <a:r>
            <a:rPr lang="en-US"/>
            <a:t>KoboCollect Android app.</a:t>
          </a:r>
        </a:p>
      </dgm:t>
    </dgm:pt>
    <dgm:pt modelId="{7AEC4CD0-45C7-43B4-ACDF-75A27D7E469C}" type="parTrans" cxnId="{92ADBC11-268C-48C2-B552-7F601A7E6A26}">
      <dgm:prSet/>
      <dgm:spPr/>
      <dgm:t>
        <a:bodyPr/>
        <a:lstStyle/>
        <a:p>
          <a:endParaRPr lang="en-US"/>
        </a:p>
      </dgm:t>
    </dgm:pt>
    <dgm:pt modelId="{04F1C19A-A35A-4396-BBD6-42AA59348998}" type="sibTrans" cxnId="{92ADBC11-268C-48C2-B552-7F601A7E6A26}">
      <dgm:prSet/>
      <dgm:spPr/>
      <dgm:t>
        <a:bodyPr/>
        <a:lstStyle/>
        <a:p>
          <a:endParaRPr lang="en-US"/>
        </a:p>
      </dgm:t>
    </dgm:pt>
    <dgm:pt modelId="{EA5D04DD-D8F3-482D-B431-7E9BBF506875}">
      <dgm:prSet/>
      <dgm:spPr/>
      <dgm:t>
        <a:bodyPr/>
        <a:lstStyle/>
        <a:p>
          <a:r>
            <a:rPr lang="en-US"/>
            <a:t>Enketo web forms for any device.</a:t>
          </a:r>
        </a:p>
      </dgm:t>
    </dgm:pt>
    <dgm:pt modelId="{C4A3F591-6EDC-443A-9A1C-2BEC1913ACDE}" type="parTrans" cxnId="{83BB04B7-F1A1-467A-AC12-9BE6839836FA}">
      <dgm:prSet/>
      <dgm:spPr/>
      <dgm:t>
        <a:bodyPr/>
        <a:lstStyle/>
        <a:p>
          <a:endParaRPr lang="en-US"/>
        </a:p>
      </dgm:t>
    </dgm:pt>
    <dgm:pt modelId="{ABF7B43E-DB4F-4413-B06A-F402A9DF1DCC}" type="sibTrans" cxnId="{83BB04B7-F1A1-467A-AC12-9BE6839836FA}">
      <dgm:prSet/>
      <dgm:spPr/>
      <dgm:t>
        <a:bodyPr/>
        <a:lstStyle/>
        <a:p>
          <a:endParaRPr lang="en-US"/>
        </a:p>
      </dgm:t>
    </dgm:pt>
    <dgm:pt modelId="{28CD19C0-ED97-4D4A-BD1A-69D609129DFA}" type="pres">
      <dgm:prSet presAssocID="{86C46BE4-7B84-4E1F-99F4-16526A5F74B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4B02AE4-A14E-4418-9C0C-DE73A497073A}" type="pres">
      <dgm:prSet presAssocID="{BBE6A81B-E151-4ACF-BD69-A296D7278CF1}" presName="hierRoot1" presStyleCnt="0"/>
      <dgm:spPr/>
    </dgm:pt>
    <dgm:pt modelId="{5A2E0314-D2B0-48FF-B71E-A0C2F7C991EC}" type="pres">
      <dgm:prSet presAssocID="{BBE6A81B-E151-4ACF-BD69-A296D7278CF1}" presName="composite" presStyleCnt="0"/>
      <dgm:spPr/>
    </dgm:pt>
    <dgm:pt modelId="{154F1377-8E1F-43DE-8917-5D9CA9F01E51}" type="pres">
      <dgm:prSet presAssocID="{BBE6A81B-E151-4ACF-BD69-A296D7278CF1}" presName="background" presStyleLbl="node0" presStyleIdx="0" presStyleCnt="3"/>
      <dgm:spPr/>
    </dgm:pt>
    <dgm:pt modelId="{07C05DF1-40D7-4041-ABDA-8D254CFE88AB}" type="pres">
      <dgm:prSet presAssocID="{BBE6A81B-E151-4ACF-BD69-A296D7278CF1}" presName="text" presStyleLbl="fgAcc0" presStyleIdx="0" presStyleCnt="3">
        <dgm:presLayoutVars>
          <dgm:chPref val="3"/>
        </dgm:presLayoutVars>
      </dgm:prSet>
      <dgm:spPr/>
    </dgm:pt>
    <dgm:pt modelId="{A5EDEDE8-6169-49D9-A04E-ADA1A914C53F}" type="pres">
      <dgm:prSet presAssocID="{BBE6A81B-E151-4ACF-BD69-A296D7278CF1}" presName="hierChild2" presStyleCnt="0"/>
      <dgm:spPr/>
    </dgm:pt>
    <dgm:pt modelId="{E7E8D774-24D6-4795-AD41-E9A2EA8F11FC}" type="pres">
      <dgm:prSet presAssocID="{FD690831-E5E0-4242-AEE0-E27D7718921A}" presName="hierRoot1" presStyleCnt="0"/>
      <dgm:spPr/>
    </dgm:pt>
    <dgm:pt modelId="{70ADD7CA-7006-4F7B-A623-505C5F6C86BB}" type="pres">
      <dgm:prSet presAssocID="{FD690831-E5E0-4242-AEE0-E27D7718921A}" presName="composite" presStyleCnt="0"/>
      <dgm:spPr/>
    </dgm:pt>
    <dgm:pt modelId="{C6ADCAA2-EF87-4442-BF9F-99C2AC8CF3AA}" type="pres">
      <dgm:prSet presAssocID="{FD690831-E5E0-4242-AEE0-E27D7718921A}" presName="background" presStyleLbl="node0" presStyleIdx="1" presStyleCnt="3"/>
      <dgm:spPr/>
    </dgm:pt>
    <dgm:pt modelId="{C08F60D4-6EDD-4B96-9F16-955C6BA0F7CA}" type="pres">
      <dgm:prSet presAssocID="{FD690831-E5E0-4242-AEE0-E27D7718921A}" presName="text" presStyleLbl="fgAcc0" presStyleIdx="1" presStyleCnt="3">
        <dgm:presLayoutVars>
          <dgm:chPref val="3"/>
        </dgm:presLayoutVars>
      </dgm:prSet>
      <dgm:spPr/>
    </dgm:pt>
    <dgm:pt modelId="{83E38DD0-6679-47EA-9EEE-04F7F04D4987}" type="pres">
      <dgm:prSet presAssocID="{FD690831-E5E0-4242-AEE0-E27D7718921A}" presName="hierChild2" presStyleCnt="0"/>
      <dgm:spPr/>
    </dgm:pt>
    <dgm:pt modelId="{3F3DCC81-07E1-4143-B1D4-39A106F823A2}" type="pres">
      <dgm:prSet presAssocID="{EA5D04DD-D8F3-482D-B431-7E9BBF506875}" presName="hierRoot1" presStyleCnt="0"/>
      <dgm:spPr/>
    </dgm:pt>
    <dgm:pt modelId="{CAF751BF-248C-4D47-8357-70DCE5781AB3}" type="pres">
      <dgm:prSet presAssocID="{EA5D04DD-D8F3-482D-B431-7E9BBF506875}" presName="composite" presStyleCnt="0"/>
      <dgm:spPr/>
    </dgm:pt>
    <dgm:pt modelId="{D6F8212C-FFA5-4D0E-8ACE-E2185B8125F8}" type="pres">
      <dgm:prSet presAssocID="{EA5D04DD-D8F3-482D-B431-7E9BBF506875}" presName="background" presStyleLbl="node0" presStyleIdx="2" presStyleCnt="3"/>
      <dgm:spPr/>
    </dgm:pt>
    <dgm:pt modelId="{35BBF9E0-1BC4-4DD7-BC5E-CFA1B5AD9EE2}" type="pres">
      <dgm:prSet presAssocID="{EA5D04DD-D8F3-482D-B431-7E9BBF506875}" presName="text" presStyleLbl="fgAcc0" presStyleIdx="2" presStyleCnt="3">
        <dgm:presLayoutVars>
          <dgm:chPref val="3"/>
        </dgm:presLayoutVars>
      </dgm:prSet>
      <dgm:spPr/>
    </dgm:pt>
    <dgm:pt modelId="{C67932F6-EE8C-4B6A-B03E-ADC6E1FB1C7F}" type="pres">
      <dgm:prSet presAssocID="{EA5D04DD-D8F3-482D-B431-7E9BBF506875}" presName="hierChild2" presStyleCnt="0"/>
      <dgm:spPr/>
    </dgm:pt>
  </dgm:ptLst>
  <dgm:cxnLst>
    <dgm:cxn modelId="{92ADBC11-268C-48C2-B552-7F601A7E6A26}" srcId="{86C46BE4-7B84-4E1F-99F4-16526A5F74B3}" destId="{FD690831-E5E0-4242-AEE0-E27D7718921A}" srcOrd="1" destOrd="0" parTransId="{7AEC4CD0-45C7-43B4-ACDF-75A27D7E469C}" sibTransId="{04F1C19A-A35A-4396-BBD6-42AA59348998}"/>
    <dgm:cxn modelId="{62C85E37-C0D2-4F1B-A65F-4B23DBFC3CB7}" type="presOf" srcId="{BBE6A81B-E151-4ACF-BD69-A296D7278CF1}" destId="{07C05DF1-40D7-4041-ABDA-8D254CFE88AB}" srcOrd="0" destOrd="0" presId="urn:microsoft.com/office/officeart/2005/8/layout/hierarchy1"/>
    <dgm:cxn modelId="{E194E243-7713-4D92-AFF9-DD535CD9DD54}" type="presOf" srcId="{FD690831-E5E0-4242-AEE0-E27D7718921A}" destId="{C08F60D4-6EDD-4B96-9F16-955C6BA0F7CA}" srcOrd="0" destOrd="0" presId="urn:microsoft.com/office/officeart/2005/8/layout/hierarchy1"/>
    <dgm:cxn modelId="{83BB04B7-F1A1-467A-AC12-9BE6839836FA}" srcId="{86C46BE4-7B84-4E1F-99F4-16526A5F74B3}" destId="{EA5D04DD-D8F3-482D-B431-7E9BBF506875}" srcOrd="2" destOrd="0" parTransId="{C4A3F591-6EDC-443A-9A1C-2BEC1913ACDE}" sibTransId="{ABF7B43E-DB4F-4413-B06A-F402A9DF1DCC}"/>
    <dgm:cxn modelId="{B6A92FD5-DB97-48B9-97CA-6D34F1A2E1EA}" srcId="{86C46BE4-7B84-4E1F-99F4-16526A5F74B3}" destId="{BBE6A81B-E151-4ACF-BD69-A296D7278CF1}" srcOrd="0" destOrd="0" parTransId="{2ADAF3DF-A685-467C-8846-77B28928EFF7}" sibTransId="{3845D37D-038B-4A61-AA89-6C0B9B3E3BD9}"/>
    <dgm:cxn modelId="{2DBEF6E5-A231-4790-A57B-06F598BEDDDA}" type="presOf" srcId="{86C46BE4-7B84-4E1F-99F4-16526A5F74B3}" destId="{28CD19C0-ED97-4D4A-BD1A-69D609129DFA}" srcOrd="0" destOrd="0" presId="urn:microsoft.com/office/officeart/2005/8/layout/hierarchy1"/>
    <dgm:cxn modelId="{63D489EA-AA7D-4B83-A181-C14B941C53C4}" type="presOf" srcId="{EA5D04DD-D8F3-482D-B431-7E9BBF506875}" destId="{35BBF9E0-1BC4-4DD7-BC5E-CFA1B5AD9EE2}" srcOrd="0" destOrd="0" presId="urn:microsoft.com/office/officeart/2005/8/layout/hierarchy1"/>
    <dgm:cxn modelId="{5D2F0255-C669-4843-9C56-D1079D13FDBF}" type="presParOf" srcId="{28CD19C0-ED97-4D4A-BD1A-69D609129DFA}" destId="{74B02AE4-A14E-4418-9C0C-DE73A497073A}" srcOrd="0" destOrd="0" presId="urn:microsoft.com/office/officeart/2005/8/layout/hierarchy1"/>
    <dgm:cxn modelId="{6369E590-91BA-4A60-8CDE-28491D1559D3}" type="presParOf" srcId="{74B02AE4-A14E-4418-9C0C-DE73A497073A}" destId="{5A2E0314-D2B0-48FF-B71E-A0C2F7C991EC}" srcOrd="0" destOrd="0" presId="urn:microsoft.com/office/officeart/2005/8/layout/hierarchy1"/>
    <dgm:cxn modelId="{9D786001-226A-4DE8-9B45-1ECDEE2870C0}" type="presParOf" srcId="{5A2E0314-D2B0-48FF-B71E-A0C2F7C991EC}" destId="{154F1377-8E1F-43DE-8917-5D9CA9F01E51}" srcOrd="0" destOrd="0" presId="urn:microsoft.com/office/officeart/2005/8/layout/hierarchy1"/>
    <dgm:cxn modelId="{3DD22B13-B605-4CEB-A7BD-C955BFB7FE0C}" type="presParOf" srcId="{5A2E0314-D2B0-48FF-B71E-A0C2F7C991EC}" destId="{07C05DF1-40D7-4041-ABDA-8D254CFE88AB}" srcOrd="1" destOrd="0" presId="urn:microsoft.com/office/officeart/2005/8/layout/hierarchy1"/>
    <dgm:cxn modelId="{04462E13-00B6-46E0-AC6E-46A08297041B}" type="presParOf" srcId="{74B02AE4-A14E-4418-9C0C-DE73A497073A}" destId="{A5EDEDE8-6169-49D9-A04E-ADA1A914C53F}" srcOrd="1" destOrd="0" presId="urn:microsoft.com/office/officeart/2005/8/layout/hierarchy1"/>
    <dgm:cxn modelId="{0E4A0522-FF34-4895-ABDD-ED0F03B52E16}" type="presParOf" srcId="{28CD19C0-ED97-4D4A-BD1A-69D609129DFA}" destId="{E7E8D774-24D6-4795-AD41-E9A2EA8F11FC}" srcOrd="1" destOrd="0" presId="urn:microsoft.com/office/officeart/2005/8/layout/hierarchy1"/>
    <dgm:cxn modelId="{BA55B94F-515F-42EB-8D20-C9A885618ABA}" type="presParOf" srcId="{E7E8D774-24D6-4795-AD41-E9A2EA8F11FC}" destId="{70ADD7CA-7006-4F7B-A623-505C5F6C86BB}" srcOrd="0" destOrd="0" presId="urn:microsoft.com/office/officeart/2005/8/layout/hierarchy1"/>
    <dgm:cxn modelId="{CAE173B2-42C5-42F9-BAD4-70B2D9485B07}" type="presParOf" srcId="{70ADD7CA-7006-4F7B-A623-505C5F6C86BB}" destId="{C6ADCAA2-EF87-4442-BF9F-99C2AC8CF3AA}" srcOrd="0" destOrd="0" presId="urn:microsoft.com/office/officeart/2005/8/layout/hierarchy1"/>
    <dgm:cxn modelId="{1B411F00-D8E5-483D-A01F-BF68DDD88453}" type="presParOf" srcId="{70ADD7CA-7006-4F7B-A623-505C5F6C86BB}" destId="{C08F60D4-6EDD-4B96-9F16-955C6BA0F7CA}" srcOrd="1" destOrd="0" presId="urn:microsoft.com/office/officeart/2005/8/layout/hierarchy1"/>
    <dgm:cxn modelId="{A35E10ED-6039-4C29-BE94-BF8A8B299B82}" type="presParOf" srcId="{E7E8D774-24D6-4795-AD41-E9A2EA8F11FC}" destId="{83E38DD0-6679-47EA-9EEE-04F7F04D4987}" srcOrd="1" destOrd="0" presId="urn:microsoft.com/office/officeart/2005/8/layout/hierarchy1"/>
    <dgm:cxn modelId="{7A349EFF-B58C-48F4-9E02-A7705F9A0DAF}" type="presParOf" srcId="{28CD19C0-ED97-4D4A-BD1A-69D609129DFA}" destId="{3F3DCC81-07E1-4143-B1D4-39A106F823A2}" srcOrd="2" destOrd="0" presId="urn:microsoft.com/office/officeart/2005/8/layout/hierarchy1"/>
    <dgm:cxn modelId="{8B234EE8-3399-483D-A6E0-2DC626D2909F}" type="presParOf" srcId="{3F3DCC81-07E1-4143-B1D4-39A106F823A2}" destId="{CAF751BF-248C-4D47-8357-70DCE5781AB3}" srcOrd="0" destOrd="0" presId="urn:microsoft.com/office/officeart/2005/8/layout/hierarchy1"/>
    <dgm:cxn modelId="{AA3E82CE-266D-4C28-AD9D-43FB7E11B8B4}" type="presParOf" srcId="{CAF751BF-248C-4D47-8357-70DCE5781AB3}" destId="{D6F8212C-FFA5-4D0E-8ACE-E2185B8125F8}" srcOrd="0" destOrd="0" presId="urn:microsoft.com/office/officeart/2005/8/layout/hierarchy1"/>
    <dgm:cxn modelId="{316AB932-8A3F-45E4-8DEB-9D374614704A}" type="presParOf" srcId="{CAF751BF-248C-4D47-8357-70DCE5781AB3}" destId="{35BBF9E0-1BC4-4DD7-BC5E-CFA1B5AD9EE2}" srcOrd="1" destOrd="0" presId="urn:microsoft.com/office/officeart/2005/8/layout/hierarchy1"/>
    <dgm:cxn modelId="{DEAA5B00-43FC-430D-B5A6-CE18391D05B6}" type="presParOf" srcId="{3F3DCC81-07E1-4143-B1D4-39A106F823A2}" destId="{C67932F6-EE8C-4B6A-B03E-ADC6E1FB1C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B718B9-765C-4558-AE03-F3E2F04229A8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9D7086B-0250-42A3-AC89-A82ADD2445D3}">
      <dgm:prSet/>
      <dgm:spPr/>
      <dgm:t>
        <a:bodyPr/>
        <a:lstStyle/>
        <a:p>
          <a:pPr>
            <a:defRPr cap="all"/>
          </a:pPr>
          <a:r>
            <a:rPr lang="en-US"/>
            <a:t>Customizable table views.</a:t>
          </a:r>
        </a:p>
      </dgm:t>
    </dgm:pt>
    <dgm:pt modelId="{DF7B6FE0-9AE1-4908-B441-51157DCE17CE}" type="parTrans" cxnId="{B401CC69-7C72-4E76-B201-2F3F952451BD}">
      <dgm:prSet/>
      <dgm:spPr/>
      <dgm:t>
        <a:bodyPr/>
        <a:lstStyle/>
        <a:p>
          <a:endParaRPr lang="en-US"/>
        </a:p>
      </dgm:t>
    </dgm:pt>
    <dgm:pt modelId="{B0AB1847-D1E1-4B02-83F5-829A53A9855E}" type="sibTrans" cxnId="{B401CC69-7C72-4E76-B201-2F3F952451BD}">
      <dgm:prSet/>
      <dgm:spPr/>
      <dgm:t>
        <a:bodyPr/>
        <a:lstStyle/>
        <a:p>
          <a:endParaRPr lang="en-US"/>
        </a:p>
      </dgm:t>
    </dgm:pt>
    <dgm:pt modelId="{6C540B10-5EE5-4A24-A5FE-E3CCC2B20286}">
      <dgm:prSet/>
      <dgm:spPr/>
      <dgm:t>
        <a:bodyPr/>
        <a:lstStyle/>
        <a:p>
          <a:pPr>
            <a:defRPr cap="all"/>
          </a:pPr>
          <a:r>
            <a:rPr lang="en-US"/>
            <a:t>Automated transcription and translation.</a:t>
          </a:r>
        </a:p>
      </dgm:t>
    </dgm:pt>
    <dgm:pt modelId="{24D16BC9-1CD5-4536-9F95-555BB835C4C4}" type="parTrans" cxnId="{A3ADAEA6-33D3-4202-835A-60B93AA211CF}">
      <dgm:prSet/>
      <dgm:spPr/>
      <dgm:t>
        <a:bodyPr/>
        <a:lstStyle/>
        <a:p>
          <a:endParaRPr lang="en-US"/>
        </a:p>
      </dgm:t>
    </dgm:pt>
    <dgm:pt modelId="{1D79B979-8A52-4EED-94E3-4750C212B8C4}" type="sibTrans" cxnId="{A3ADAEA6-33D3-4202-835A-60B93AA211CF}">
      <dgm:prSet/>
      <dgm:spPr/>
      <dgm:t>
        <a:bodyPr/>
        <a:lstStyle/>
        <a:p>
          <a:endParaRPr lang="en-US"/>
        </a:p>
      </dgm:t>
    </dgm:pt>
    <dgm:pt modelId="{F0382BBE-DACC-4C1D-8E73-2AA268406632}">
      <dgm:prSet/>
      <dgm:spPr/>
      <dgm:t>
        <a:bodyPr/>
        <a:lstStyle/>
        <a:p>
          <a:pPr>
            <a:defRPr cap="all"/>
          </a:pPr>
          <a:r>
            <a:rPr lang="en-US"/>
            <a:t>Qualitative analysis features.</a:t>
          </a:r>
        </a:p>
      </dgm:t>
    </dgm:pt>
    <dgm:pt modelId="{687C44C8-B717-4E62-8CA5-2290B4366B72}" type="parTrans" cxnId="{5D6C1717-D610-4E3A-9A53-AB4D299E63B5}">
      <dgm:prSet/>
      <dgm:spPr/>
      <dgm:t>
        <a:bodyPr/>
        <a:lstStyle/>
        <a:p>
          <a:endParaRPr lang="en-US"/>
        </a:p>
      </dgm:t>
    </dgm:pt>
    <dgm:pt modelId="{C981C4AA-FFEC-410A-96C9-461084451EFA}" type="sibTrans" cxnId="{5D6C1717-D610-4E3A-9A53-AB4D299E63B5}">
      <dgm:prSet/>
      <dgm:spPr/>
      <dgm:t>
        <a:bodyPr/>
        <a:lstStyle/>
        <a:p>
          <a:endParaRPr lang="en-US"/>
        </a:p>
      </dgm:t>
    </dgm:pt>
    <dgm:pt modelId="{B09A7CB1-0984-41AD-9973-7E562381CEC3}" type="pres">
      <dgm:prSet presAssocID="{EEB718B9-765C-4558-AE03-F3E2F04229A8}" presName="root" presStyleCnt="0">
        <dgm:presLayoutVars>
          <dgm:dir/>
          <dgm:resizeHandles val="exact"/>
        </dgm:presLayoutVars>
      </dgm:prSet>
      <dgm:spPr/>
    </dgm:pt>
    <dgm:pt modelId="{B5B326DE-8447-42BE-812D-ABF751025502}" type="pres">
      <dgm:prSet presAssocID="{79D7086B-0250-42A3-AC89-A82ADD2445D3}" presName="compNode" presStyleCnt="0"/>
      <dgm:spPr/>
    </dgm:pt>
    <dgm:pt modelId="{115B9447-2B4E-4863-8B8C-284250E6D704}" type="pres">
      <dgm:prSet presAssocID="{79D7086B-0250-42A3-AC89-A82ADD2445D3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FCDA7A8F-2212-48A7-8867-7BA7E33B34E9}" type="pres">
      <dgm:prSet presAssocID="{79D7086B-0250-42A3-AC89-A82ADD2445D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87F16FAD-FB39-4012-9DC2-B37DA5DDA59D}" type="pres">
      <dgm:prSet presAssocID="{79D7086B-0250-42A3-AC89-A82ADD2445D3}" presName="spaceRect" presStyleCnt="0"/>
      <dgm:spPr/>
    </dgm:pt>
    <dgm:pt modelId="{16B0BCFC-FA23-403F-84E9-ACD7ABD7E21D}" type="pres">
      <dgm:prSet presAssocID="{79D7086B-0250-42A3-AC89-A82ADD2445D3}" presName="textRect" presStyleLbl="revTx" presStyleIdx="0" presStyleCnt="3">
        <dgm:presLayoutVars>
          <dgm:chMax val="1"/>
          <dgm:chPref val="1"/>
        </dgm:presLayoutVars>
      </dgm:prSet>
      <dgm:spPr/>
    </dgm:pt>
    <dgm:pt modelId="{DC63DFC4-C36E-407A-8DBB-BEA3B9662548}" type="pres">
      <dgm:prSet presAssocID="{B0AB1847-D1E1-4B02-83F5-829A53A9855E}" presName="sibTrans" presStyleCnt="0"/>
      <dgm:spPr/>
    </dgm:pt>
    <dgm:pt modelId="{965B9EAC-0B1E-4F4C-904D-1689C896A8C7}" type="pres">
      <dgm:prSet presAssocID="{6C540B10-5EE5-4A24-A5FE-E3CCC2B20286}" presName="compNode" presStyleCnt="0"/>
      <dgm:spPr/>
    </dgm:pt>
    <dgm:pt modelId="{CE8D11E5-B3D8-4933-9AEA-B5D9DABE1350}" type="pres">
      <dgm:prSet presAssocID="{6C540B10-5EE5-4A24-A5FE-E3CCC2B20286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5B23336C-2CF0-41F4-BF8D-42C66DBCBB4C}" type="pres">
      <dgm:prSet presAssocID="{6C540B10-5EE5-4A24-A5FE-E3CCC2B2028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8D971988-D669-43A2-9645-22995D3F618A}" type="pres">
      <dgm:prSet presAssocID="{6C540B10-5EE5-4A24-A5FE-E3CCC2B20286}" presName="spaceRect" presStyleCnt="0"/>
      <dgm:spPr/>
    </dgm:pt>
    <dgm:pt modelId="{500C484A-0191-4D05-BC7C-BC80C3E61A17}" type="pres">
      <dgm:prSet presAssocID="{6C540B10-5EE5-4A24-A5FE-E3CCC2B20286}" presName="textRect" presStyleLbl="revTx" presStyleIdx="1" presStyleCnt="3">
        <dgm:presLayoutVars>
          <dgm:chMax val="1"/>
          <dgm:chPref val="1"/>
        </dgm:presLayoutVars>
      </dgm:prSet>
      <dgm:spPr/>
    </dgm:pt>
    <dgm:pt modelId="{A329A721-87B4-444E-A37F-3C328DDE17D5}" type="pres">
      <dgm:prSet presAssocID="{1D79B979-8A52-4EED-94E3-4750C212B8C4}" presName="sibTrans" presStyleCnt="0"/>
      <dgm:spPr/>
    </dgm:pt>
    <dgm:pt modelId="{C6242BD6-CBAF-41A0-9F61-F18431578AA5}" type="pres">
      <dgm:prSet presAssocID="{F0382BBE-DACC-4C1D-8E73-2AA268406632}" presName="compNode" presStyleCnt="0"/>
      <dgm:spPr/>
    </dgm:pt>
    <dgm:pt modelId="{6F94B0A0-7665-4724-8C0B-8B6640AC2A92}" type="pres">
      <dgm:prSet presAssocID="{F0382BBE-DACC-4C1D-8E73-2AA268406632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B598321-01DB-4CFA-879D-55E2A282A452}" type="pres">
      <dgm:prSet presAssocID="{F0382BBE-DACC-4C1D-8E73-2AA26840663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B162B1F1-C291-43C6-8E6F-7B54517AD93D}" type="pres">
      <dgm:prSet presAssocID="{F0382BBE-DACC-4C1D-8E73-2AA268406632}" presName="spaceRect" presStyleCnt="0"/>
      <dgm:spPr/>
    </dgm:pt>
    <dgm:pt modelId="{F39ABB6A-FEF8-4627-B92F-75DA37B59895}" type="pres">
      <dgm:prSet presAssocID="{F0382BBE-DACC-4C1D-8E73-2AA26840663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AA8950D-5740-4BDB-803E-4B0DE0846425}" type="presOf" srcId="{79D7086B-0250-42A3-AC89-A82ADD2445D3}" destId="{16B0BCFC-FA23-403F-84E9-ACD7ABD7E21D}" srcOrd="0" destOrd="0" presId="urn:microsoft.com/office/officeart/2018/5/layout/IconLeafLabelList"/>
    <dgm:cxn modelId="{5D6C1717-D610-4E3A-9A53-AB4D299E63B5}" srcId="{EEB718B9-765C-4558-AE03-F3E2F04229A8}" destId="{F0382BBE-DACC-4C1D-8E73-2AA268406632}" srcOrd="2" destOrd="0" parTransId="{687C44C8-B717-4E62-8CA5-2290B4366B72}" sibTransId="{C981C4AA-FFEC-410A-96C9-461084451EFA}"/>
    <dgm:cxn modelId="{B401CC69-7C72-4E76-B201-2F3F952451BD}" srcId="{EEB718B9-765C-4558-AE03-F3E2F04229A8}" destId="{79D7086B-0250-42A3-AC89-A82ADD2445D3}" srcOrd="0" destOrd="0" parTransId="{DF7B6FE0-9AE1-4908-B441-51157DCE17CE}" sibTransId="{B0AB1847-D1E1-4B02-83F5-829A53A9855E}"/>
    <dgm:cxn modelId="{94107577-63EC-4EB0-BD60-767C725D41D7}" type="presOf" srcId="{F0382BBE-DACC-4C1D-8E73-2AA268406632}" destId="{F39ABB6A-FEF8-4627-B92F-75DA37B59895}" srcOrd="0" destOrd="0" presId="urn:microsoft.com/office/officeart/2018/5/layout/IconLeafLabelList"/>
    <dgm:cxn modelId="{DAEB768C-B23D-4619-9011-07AE894A81BA}" type="presOf" srcId="{EEB718B9-765C-4558-AE03-F3E2F04229A8}" destId="{B09A7CB1-0984-41AD-9973-7E562381CEC3}" srcOrd="0" destOrd="0" presId="urn:microsoft.com/office/officeart/2018/5/layout/IconLeafLabelList"/>
    <dgm:cxn modelId="{A3ADAEA6-33D3-4202-835A-60B93AA211CF}" srcId="{EEB718B9-765C-4558-AE03-F3E2F04229A8}" destId="{6C540B10-5EE5-4A24-A5FE-E3CCC2B20286}" srcOrd="1" destOrd="0" parTransId="{24D16BC9-1CD5-4536-9F95-555BB835C4C4}" sibTransId="{1D79B979-8A52-4EED-94E3-4750C212B8C4}"/>
    <dgm:cxn modelId="{FADC3FFF-7203-4B3D-A66D-EFD710CE95C6}" type="presOf" srcId="{6C540B10-5EE5-4A24-A5FE-E3CCC2B20286}" destId="{500C484A-0191-4D05-BC7C-BC80C3E61A17}" srcOrd="0" destOrd="0" presId="urn:microsoft.com/office/officeart/2018/5/layout/IconLeafLabelList"/>
    <dgm:cxn modelId="{3EC9A854-1198-4556-B381-FEBF0D9C4403}" type="presParOf" srcId="{B09A7CB1-0984-41AD-9973-7E562381CEC3}" destId="{B5B326DE-8447-42BE-812D-ABF751025502}" srcOrd="0" destOrd="0" presId="urn:microsoft.com/office/officeart/2018/5/layout/IconLeafLabelList"/>
    <dgm:cxn modelId="{88CAE796-B07E-4AFE-90FC-CF236B7059C1}" type="presParOf" srcId="{B5B326DE-8447-42BE-812D-ABF751025502}" destId="{115B9447-2B4E-4863-8B8C-284250E6D704}" srcOrd="0" destOrd="0" presId="urn:microsoft.com/office/officeart/2018/5/layout/IconLeafLabelList"/>
    <dgm:cxn modelId="{4BA0488E-8270-420A-8DFB-1433A8388D0C}" type="presParOf" srcId="{B5B326DE-8447-42BE-812D-ABF751025502}" destId="{FCDA7A8F-2212-48A7-8867-7BA7E33B34E9}" srcOrd="1" destOrd="0" presId="urn:microsoft.com/office/officeart/2018/5/layout/IconLeafLabelList"/>
    <dgm:cxn modelId="{4398BE1C-AD3E-4E53-81F7-7399482ECB3D}" type="presParOf" srcId="{B5B326DE-8447-42BE-812D-ABF751025502}" destId="{87F16FAD-FB39-4012-9DC2-B37DA5DDA59D}" srcOrd="2" destOrd="0" presId="urn:microsoft.com/office/officeart/2018/5/layout/IconLeafLabelList"/>
    <dgm:cxn modelId="{0503993F-753F-458B-A13B-3C90A1D5E209}" type="presParOf" srcId="{B5B326DE-8447-42BE-812D-ABF751025502}" destId="{16B0BCFC-FA23-403F-84E9-ACD7ABD7E21D}" srcOrd="3" destOrd="0" presId="urn:microsoft.com/office/officeart/2018/5/layout/IconLeafLabelList"/>
    <dgm:cxn modelId="{7ADC3CF4-6FB8-4383-A49A-B90C431442AF}" type="presParOf" srcId="{B09A7CB1-0984-41AD-9973-7E562381CEC3}" destId="{DC63DFC4-C36E-407A-8DBB-BEA3B9662548}" srcOrd="1" destOrd="0" presId="urn:microsoft.com/office/officeart/2018/5/layout/IconLeafLabelList"/>
    <dgm:cxn modelId="{FC2AC3DB-CE6A-40A8-B369-2C0E515E2E6E}" type="presParOf" srcId="{B09A7CB1-0984-41AD-9973-7E562381CEC3}" destId="{965B9EAC-0B1E-4F4C-904D-1689C896A8C7}" srcOrd="2" destOrd="0" presId="urn:microsoft.com/office/officeart/2018/5/layout/IconLeafLabelList"/>
    <dgm:cxn modelId="{25F5E383-C38F-4588-B221-563D0DBAD6B3}" type="presParOf" srcId="{965B9EAC-0B1E-4F4C-904D-1689C896A8C7}" destId="{CE8D11E5-B3D8-4933-9AEA-B5D9DABE1350}" srcOrd="0" destOrd="0" presId="urn:microsoft.com/office/officeart/2018/5/layout/IconLeafLabelList"/>
    <dgm:cxn modelId="{3DDCF256-5C0C-4CE7-8895-FFD035EA5B8E}" type="presParOf" srcId="{965B9EAC-0B1E-4F4C-904D-1689C896A8C7}" destId="{5B23336C-2CF0-41F4-BF8D-42C66DBCBB4C}" srcOrd="1" destOrd="0" presId="urn:microsoft.com/office/officeart/2018/5/layout/IconLeafLabelList"/>
    <dgm:cxn modelId="{8BE76CAB-9310-42A4-A884-0C05FA9A80AC}" type="presParOf" srcId="{965B9EAC-0B1E-4F4C-904D-1689C896A8C7}" destId="{8D971988-D669-43A2-9645-22995D3F618A}" srcOrd="2" destOrd="0" presId="urn:microsoft.com/office/officeart/2018/5/layout/IconLeafLabelList"/>
    <dgm:cxn modelId="{2E6868ED-0559-40F5-80BD-AD14E3E353A2}" type="presParOf" srcId="{965B9EAC-0B1E-4F4C-904D-1689C896A8C7}" destId="{500C484A-0191-4D05-BC7C-BC80C3E61A17}" srcOrd="3" destOrd="0" presId="urn:microsoft.com/office/officeart/2018/5/layout/IconLeafLabelList"/>
    <dgm:cxn modelId="{6149582A-427E-48D0-98E3-BC18B5C8A950}" type="presParOf" srcId="{B09A7CB1-0984-41AD-9973-7E562381CEC3}" destId="{A329A721-87B4-444E-A37F-3C328DDE17D5}" srcOrd="3" destOrd="0" presId="urn:microsoft.com/office/officeart/2018/5/layout/IconLeafLabelList"/>
    <dgm:cxn modelId="{2EF9D89C-CD8A-4DC8-B305-9410FB596CAB}" type="presParOf" srcId="{B09A7CB1-0984-41AD-9973-7E562381CEC3}" destId="{C6242BD6-CBAF-41A0-9F61-F18431578AA5}" srcOrd="4" destOrd="0" presId="urn:microsoft.com/office/officeart/2018/5/layout/IconLeafLabelList"/>
    <dgm:cxn modelId="{6A49F7CC-0D0C-41AB-9A6C-3DBEC5082F81}" type="presParOf" srcId="{C6242BD6-CBAF-41A0-9F61-F18431578AA5}" destId="{6F94B0A0-7665-4724-8C0B-8B6640AC2A92}" srcOrd="0" destOrd="0" presId="urn:microsoft.com/office/officeart/2018/5/layout/IconLeafLabelList"/>
    <dgm:cxn modelId="{01019923-8FF3-4415-95D6-068ADEE260CD}" type="presParOf" srcId="{C6242BD6-CBAF-41A0-9F61-F18431578AA5}" destId="{3B598321-01DB-4CFA-879D-55E2A282A452}" srcOrd="1" destOrd="0" presId="urn:microsoft.com/office/officeart/2018/5/layout/IconLeafLabelList"/>
    <dgm:cxn modelId="{1FD96227-97EA-4B86-8E8F-687CAEA1E2CD}" type="presParOf" srcId="{C6242BD6-CBAF-41A0-9F61-F18431578AA5}" destId="{B162B1F1-C291-43C6-8E6F-7B54517AD93D}" srcOrd="2" destOrd="0" presId="urn:microsoft.com/office/officeart/2018/5/layout/IconLeafLabelList"/>
    <dgm:cxn modelId="{E3141B43-B908-4F81-959A-20F16D7DD76F}" type="presParOf" srcId="{C6242BD6-CBAF-41A0-9F61-F18431578AA5}" destId="{F39ABB6A-FEF8-4627-B92F-75DA37B5989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84CC7E-9165-493C-B5D3-90CC4BE4A03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86C9863-E8B2-47A7-9EEF-5A4490349D90}">
      <dgm:prSet/>
      <dgm:spPr/>
      <dgm:t>
        <a:bodyPr/>
        <a:lstStyle/>
        <a:p>
          <a:r>
            <a:rPr lang="en-US"/>
            <a:t>Custom reports and interactive maps.</a:t>
          </a:r>
        </a:p>
      </dgm:t>
    </dgm:pt>
    <dgm:pt modelId="{865BBEDA-038D-49FD-9D02-2A4EDE1106EC}" type="parTrans" cxnId="{E976A0E2-A8BE-4158-B774-AE7776870CB8}">
      <dgm:prSet/>
      <dgm:spPr/>
      <dgm:t>
        <a:bodyPr/>
        <a:lstStyle/>
        <a:p>
          <a:endParaRPr lang="en-US"/>
        </a:p>
      </dgm:t>
    </dgm:pt>
    <dgm:pt modelId="{72698D93-9443-4E14-BC6D-6BFB933D55E3}" type="sibTrans" cxnId="{E976A0E2-A8BE-4158-B774-AE7776870CB8}">
      <dgm:prSet/>
      <dgm:spPr/>
      <dgm:t>
        <a:bodyPr/>
        <a:lstStyle/>
        <a:p>
          <a:endParaRPr lang="en-US"/>
        </a:p>
      </dgm:t>
    </dgm:pt>
    <dgm:pt modelId="{F8DBA7B5-ED26-4ED5-A8CD-68E8183EBB2F}">
      <dgm:prSet/>
      <dgm:spPr/>
      <dgm:t>
        <a:bodyPr/>
        <a:lstStyle/>
        <a:p>
          <a:r>
            <a:rPr lang="en-US"/>
            <a:t>Data download in multiple formats: XLS, CSV, KML, ZIP, GeoJSON.</a:t>
          </a:r>
        </a:p>
      </dgm:t>
    </dgm:pt>
    <dgm:pt modelId="{A59C7B13-A026-4F55-A3AE-B8BEF2A55626}" type="parTrans" cxnId="{96D48BFC-9F14-4F85-B412-2A6DDCCE018E}">
      <dgm:prSet/>
      <dgm:spPr/>
      <dgm:t>
        <a:bodyPr/>
        <a:lstStyle/>
        <a:p>
          <a:endParaRPr lang="en-US"/>
        </a:p>
      </dgm:t>
    </dgm:pt>
    <dgm:pt modelId="{F036A89C-7D72-49EA-958C-E1A20338506C}" type="sibTrans" cxnId="{96D48BFC-9F14-4F85-B412-2A6DDCCE018E}">
      <dgm:prSet/>
      <dgm:spPr/>
      <dgm:t>
        <a:bodyPr/>
        <a:lstStyle/>
        <a:p>
          <a:endParaRPr lang="en-US"/>
        </a:p>
      </dgm:t>
    </dgm:pt>
    <dgm:pt modelId="{060C281E-1BCE-4173-944C-CAA098A492FD}" type="pres">
      <dgm:prSet presAssocID="{2A84CC7E-9165-493C-B5D3-90CC4BE4A034}" presName="linear" presStyleCnt="0">
        <dgm:presLayoutVars>
          <dgm:animLvl val="lvl"/>
          <dgm:resizeHandles val="exact"/>
        </dgm:presLayoutVars>
      </dgm:prSet>
      <dgm:spPr/>
    </dgm:pt>
    <dgm:pt modelId="{BEA999FD-53DF-46D4-A305-E803D004E6C5}" type="pres">
      <dgm:prSet presAssocID="{486C9863-E8B2-47A7-9EEF-5A4490349D9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D1C3E06-A52E-4529-813E-51735DCD56BE}" type="pres">
      <dgm:prSet presAssocID="{72698D93-9443-4E14-BC6D-6BFB933D55E3}" presName="spacer" presStyleCnt="0"/>
      <dgm:spPr/>
    </dgm:pt>
    <dgm:pt modelId="{90E6FE06-7DCA-4538-8A5C-A2A534E5C39D}" type="pres">
      <dgm:prSet presAssocID="{F8DBA7B5-ED26-4ED5-A8CD-68E8183EBB2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4210B32-F256-4F2F-B115-042F303BE19D}" type="presOf" srcId="{2A84CC7E-9165-493C-B5D3-90CC4BE4A034}" destId="{060C281E-1BCE-4173-944C-CAA098A492FD}" srcOrd="0" destOrd="0" presId="urn:microsoft.com/office/officeart/2005/8/layout/vList2"/>
    <dgm:cxn modelId="{18B1AEA5-6739-45D9-9C22-7CB079CCAF47}" type="presOf" srcId="{486C9863-E8B2-47A7-9EEF-5A4490349D90}" destId="{BEA999FD-53DF-46D4-A305-E803D004E6C5}" srcOrd="0" destOrd="0" presId="urn:microsoft.com/office/officeart/2005/8/layout/vList2"/>
    <dgm:cxn modelId="{9C19ABC5-9F36-4F8D-9AE2-30E14E396F09}" type="presOf" srcId="{F8DBA7B5-ED26-4ED5-A8CD-68E8183EBB2F}" destId="{90E6FE06-7DCA-4538-8A5C-A2A534E5C39D}" srcOrd="0" destOrd="0" presId="urn:microsoft.com/office/officeart/2005/8/layout/vList2"/>
    <dgm:cxn modelId="{E976A0E2-A8BE-4158-B774-AE7776870CB8}" srcId="{2A84CC7E-9165-493C-B5D3-90CC4BE4A034}" destId="{486C9863-E8B2-47A7-9EEF-5A4490349D90}" srcOrd="0" destOrd="0" parTransId="{865BBEDA-038D-49FD-9D02-2A4EDE1106EC}" sibTransId="{72698D93-9443-4E14-BC6D-6BFB933D55E3}"/>
    <dgm:cxn modelId="{96D48BFC-9F14-4F85-B412-2A6DDCCE018E}" srcId="{2A84CC7E-9165-493C-B5D3-90CC4BE4A034}" destId="{F8DBA7B5-ED26-4ED5-A8CD-68E8183EBB2F}" srcOrd="1" destOrd="0" parTransId="{A59C7B13-A026-4F55-A3AE-B8BEF2A55626}" sibTransId="{F036A89C-7D72-49EA-958C-E1A20338506C}"/>
    <dgm:cxn modelId="{0073B7B8-3B46-496C-A631-171C784BD51E}" type="presParOf" srcId="{060C281E-1BCE-4173-944C-CAA098A492FD}" destId="{BEA999FD-53DF-46D4-A305-E803D004E6C5}" srcOrd="0" destOrd="0" presId="urn:microsoft.com/office/officeart/2005/8/layout/vList2"/>
    <dgm:cxn modelId="{856C462A-09E4-4064-9824-F627B2E0CA03}" type="presParOf" srcId="{060C281E-1BCE-4173-944C-CAA098A492FD}" destId="{1D1C3E06-A52E-4529-813E-51735DCD56BE}" srcOrd="1" destOrd="0" presId="urn:microsoft.com/office/officeart/2005/8/layout/vList2"/>
    <dgm:cxn modelId="{98A2BF18-A264-4D05-A80D-F8F280537292}" type="presParOf" srcId="{060C281E-1BCE-4173-944C-CAA098A492FD}" destId="{90E6FE06-7DCA-4538-8A5C-A2A534E5C39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4B3667-6117-40A8-B3DB-2898689D6AC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79854F7-80B9-4A33-A3CD-E45AFFB45E49}">
      <dgm:prSet/>
      <dgm:spPr/>
      <dgm:t>
        <a:bodyPr/>
        <a:lstStyle/>
        <a:p>
          <a:r>
            <a:rPr lang="en-US"/>
            <a:t>Project summaries and monitoring.</a:t>
          </a:r>
        </a:p>
      </dgm:t>
    </dgm:pt>
    <dgm:pt modelId="{2E546D68-42B9-4F7B-A8EE-EA92B07F1565}" type="parTrans" cxnId="{933C146A-C649-4EF0-9127-E946C45F0204}">
      <dgm:prSet/>
      <dgm:spPr/>
      <dgm:t>
        <a:bodyPr/>
        <a:lstStyle/>
        <a:p>
          <a:endParaRPr lang="en-US"/>
        </a:p>
      </dgm:t>
    </dgm:pt>
    <dgm:pt modelId="{C17B19FB-B283-4A1F-A978-1CBDCC7AB221}" type="sibTrans" cxnId="{933C146A-C649-4EF0-9127-E946C45F0204}">
      <dgm:prSet/>
      <dgm:spPr/>
      <dgm:t>
        <a:bodyPr/>
        <a:lstStyle/>
        <a:p>
          <a:endParaRPr lang="en-US"/>
        </a:p>
      </dgm:t>
    </dgm:pt>
    <dgm:pt modelId="{54B354BD-482C-4D2F-A0A9-B55AC5A0EB89}">
      <dgm:prSet/>
      <dgm:spPr/>
      <dgm:t>
        <a:bodyPr/>
        <a:lstStyle/>
        <a:p>
          <a:r>
            <a:rPr lang="en-US"/>
            <a:t>Permissions for team collaboration.</a:t>
          </a:r>
        </a:p>
      </dgm:t>
    </dgm:pt>
    <dgm:pt modelId="{E65CF791-6EFB-4377-9015-C4439A952867}" type="parTrans" cxnId="{87298995-F050-430E-9A0A-F081FC5548B1}">
      <dgm:prSet/>
      <dgm:spPr/>
      <dgm:t>
        <a:bodyPr/>
        <a:lstStyle/>
        <a:p>
          <a:endParaRPr lang="en-US"/>
        </a:p>
      </dgm:t>
    </dgm:pt>
    <dgm:pt modelId="{140A355D-D93C-4CD2-8195-B3E940F6C7DB}" type="sibTrans" cxnId="{87298995-F050-430E-9A0A-F081FC5548B1}">
      <dgm:prSet/>
      <dgm:spPr/>
      <dgm:t>
        <a:bodyPr/>
        <a:lstStyle/>
        <a:p>
          <a:endParaRPr lang="en-US"/>
        </a:p>
      </dgm:t>
    </dgm:pt>
    <dgm:pt modelId="{BFAA7E4A-70A0-4E07-AFFC-485F8724D861}">
      <dgm:prSet/>
      <dgm:spPr/>
      <dgm:t>
        <a:bodyPr/>
        <a:lstStyle/>
        <a:p>
          <a:r>
            <a:rPr lang="en-US"/>
            <a:t>Case management for longitudinal data.</a:t>
          </a:r>
        </a:p>
      </dgm:t>
    </dgm:pt>
    <dgm:pt modelId="{486E1839-C19B-4EFC-9DF5-9498B8C8CE92}" type="parTrans" cxnId="{362EF076-3E92-4221-A798-8AB1A8762A2C}">
      <dgm:prSet/>
      <dgm:spPr/>
      <dgm:t>
        <a:bodyPr/>
        <a:lstStyle/>
        <a:p>
          <a:endParaRPr lang="en-US"/>
        </a:p>
      </dgm:t>
    </dgm:pt>
    <dgm:pt modelId="{30229735-BDCC-42B0-ADB5-F3C907597EFA}" type="sibTrans" cxnId="{362EF076-3E92-4221-A798-8AB1A8762A2C}">
      <dgm:prSet/>
      <dgm:spPr/>
      <dgm:t>
        <a:bodyPr/>
        <a:lstStyle/>
        <a:p>
          <a:endParaRPr lang="en-US"/>
        </a:p>
      </dgm:t>
    </dgm:pt>
    <dgm:pt modelId="{7F9962A6-3052-4EB8-9987-A0906A0712B1}" type="pres">
      <dgm:prSet presAssocID="{2D4B3667-6117-40A8-B3DB-2898689D6AC3}" presName="linear" presStyleCnt="0">
        <dgm:presLayoutVars>
          <dgm:animLvl val="lvl"/>
          <dgm:resizeHandles val="exact"/>
        </dgm:presLayoutVars>
      </dgm:prSet>
      <dgm:spPr/>
    </dgm:pt>
    <dgm:pt modelId="{8D1561F9-BD05-4443-8C6F-4D3779FA2171}" type="pres">
      <dgm:prSet presAssocID="{B79854F7-80B9-4A33-A3CD-E45AFFB45E4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684B6D4-AA50-4006-88F8-3B8B5500BCAA}" type="pres">
      <dgm:prSet presAssocID="{C17B19FB-B283-4A1F-A978-1CBDCC7AB221}" presName="spacer" presStyleCnt="0"/>
      <dgm:spPr/>
    </dgm:pt>
    <dgm:pt modelId="{57BD54BF-A2C0-45AA-B979-42006B7FC494}" type="pres">
      <dgm:prSet presAssocID="{54B354BD-482C-4D2F-A0A9-B55AC5A0EB8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6541907-7628-4A04-BD12-58A270FF9DAD}" type="pres">
      <dgm:prSet presAssocID="{140A355D-D93C-4CD2-8195-B3E940F6C7DB}" presName="spacer" presStyleCnt="0"/>
      <dgm:spPr/>
    </dgm:pt>
    <dgm:pt modelId="{6806E263-CF74-4E7B-B472-7921A008F934}" type="pres">
      <dgm:prSet presAssocID="{BFAA7E4A-70A0-4E07-AFFC-485F8724D86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9846D3D-4A35-4AC3-B777-5DA144BE48F3}" type="presOf" srcId="{54B354BD-482C-4D2F-A0A9-B55AC5A0EB89}" destId="{57BD54BF-A2C0-45AA-B979-42006B7FC494}" srcOrd="0" destOrd="0" presId="urn:microsoft.com/office/officeart/2005/8/layout/vList2"/>
    <dgm:cxn modelId="{1D2D8947-C811-4B79-B808-AB7EE1FED191}" type="presOf" srcId="{2D4B3667-6117-40A8-B3DB-2898689D6AC3}" destId="{7F9962A6-3052-4EB8-9987-A0906A0712B1}" srcOrd="0" destOrd="0" presId="urn:microsoft.com/office/officeart/2005/8/layout/vList2"/>
    <dgm:cxn modelId="{933C146A-C649-4EF0-9127-E946C45F0204}" srcId="{2D4B3667-6117-40A8-B3DB-2898689D6AC3}" destId="{B79854F7-80B9-4A33-A3CD-E45AFFB45E49}" srcOrd="0" destOrd="0" parTransId="{2E546D68-42B9-4F7B-A8EE-EA92B07F1565}" sibTransId="{C17B19FB-B283-4A1F-A978-1CBDCC7AB221}"/>
    <dgm:cxn modelId="{1D838276-83C0-4D60-A2E2-7D671273A97B}" type="presOf" srcId="{BFAA7E4A-70A0-4E07-AFFC-485F8724D861}" destId="{6806E263-CF74-4E7B-B472-7921A008F934}" srcOrd="0" destOrd="0" presId="urn:microsoft.com/office/officeart/2005/8/layout/vList2"/>
    <dgm:cxn modelId="{362EF076-3E92-4221-A798-8AB1A8762A2C}" srcId="{2D4B3667-6117-40A8-B3DB-2898689D6AC3}" destId="{BFAA7E4A-70A0-4E07-AFFC-485F8724D861}" srcOrd="2" destOrd="0" parTransId="{486E1839-C19B-4EFC-9DF5-9498B8C8CE92}" sibTransId="{30229735-BDCC-42B0-ADB5-F3C907597EFA}"/>
    <dgm:cxn modelId="{87298995-F050-430E-9A0A-F081FC5548B1}" srcId="{2D4B3667-6117-40A8-B3DB-2898689D6AC3}" destId="{54B354BD-482C-4D2F-A0A9-B55AC5A0EB89}" srcOrd="1" destOrd="0" parTransId="{E65CF791-6EFB-4377-9015-C4439A952867}" sibTransId="{140A355D-D93C-4CD2-8195-B3E940F6C7DB}"/>
    <dgm:cxn modelId="{918CD8B4-89BE-4BFF-B5A2-6CD5DEE0C3AC}" type="presOf" srcId="{B79854F7-80B9-4A33-A3CD-E45AFFB45E49}" destId="{8D1561F9-BD05-4443-8C6F-4D3779FA2171}" srcOrd="0" destOrd="0" presId="urn:microsoft.com/office/officeart/2005/8/layout/vList2"/>
    <dgm:cxn modelId="{B9EB56F1-98F9-405B-814D-62628DBB1772}" type="presParOf" srcId="{7F9962A6-3052-4EB8-9987-A0906A0712B1}" destId="{8D1561F9-BD05-4443-8C6F-4D3779FA2171}" srcOrd="0" destOrd="0" presId="urn:microsoft.com/office/officeart/2005/8/layout/vList2"/>
    <dgm:cxn modelId="{34C637BE-C8A9-48BB-9D2D-0C92D62C760E}" type="presParOf" srcId="{7F9962A6-3052-4EB8-9987-A0906A0712B1}" destId="{8684B6D4-AA50-4006-88F8-3B8B5500BCAA}" srcOrd="1" destOrd="0" presId="urn:microsoft.com/office/officeart/2005/8/layout/vList2"/>
    <dgm:cxn modelId="{C48A3F48-C5E0-4C78-8566-3712394D938A}" type="presParOf" srcId="{7F9962A6-3052-4EB8-9987-A0906A0712B1}" destId="{57BD54BF-A2C0-45AA-B979-42006B7FC494}" srcOrd="2" destOrd="0" presId="urn:microsoft.com/office/officeart/2005/8/layout/vList2"/>
    <dgm:cxn modelId="{58780905-7FD4-45D3-AA93-D82FCA715741}" type="presParOf" srcId="{7F9962A6-3052-4EB8-9987-A0906A0712B1}" destId="{26541907-7628-4A04-BD12-58A270FF9DAD}" srcOrd="3" destOrd="0" presId="urn:microsoft.com/office/officeart/2005/8/layout/vList2"/>
    <dgm:cxn modelId="{F4EDC354-5DB8-47C4-817E-CDC149772281}" type="presParOf" srcId="{7F9962A6-3052-4EB8-9987-A0906A0712B1}" destId="{6806E263-CF74-4E7B-B472-7921A008F9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3D2775E-C55B-4B06-A787-FE7E485906E5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4BACCF-7983-4BA8-BE59-68FD326CDAC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Synchronous exports for data sharing.</a:t>
          </a:r>
        </a:p>
      </dgm:t>
    </dgm:pt>
    <dgm:pt modelId="{E447D234-ADD4-41FD-9258-7F2D28D8501D}" type="parTrans" cxnId="{8D79B356-9BE5-4239-A0B9-3192DF860A3C}">
      <dgm:prSet/>
      <dgm:spPr/>
      <dgm:t>
        <a:bodyPr/>
        <a:lstStyle/>
        <a:p>
          <a:endParaRPr lang="en-US"/>
        </a:p>
      </dgm:t>
    </dgm:pt>
    <dgm:pt modelId="{93F76696-D2E8-44AF-AB38-072491ADBB7B}" type="sibTrans" cxnId="{8D79B356-9BE5-4239-A0B9-3192DF860A3C}">
      <dgm:prSet/>
      <dgm:spPr/>
      <dgm:t>
        <a:bodyPr/>
        <a:lstStyle/>
        <a:p>
          <a:endParaRPr lang="en-US"/>
        </a:p>
      </dgm:t>
    </dgm:pt>
    <dgm:pt modelId="{DA6DB665-8D5C-48D6-895B-3111FF10FAD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REST services for external program integration.</a:t>
          </a:r>
        </a:p>
      </dgm:t>
    </dgm:pt>
    <dgm:pt modelId="{E42B7C8E-EC0B-4EDE-BC9F-2CF57D7B1E76}" type="parTrans" cxnId="{9810BCDE-FD51-4745-8A89-D5B5B7098874}">
      <dgm:prSet/>
      <dgm:spPr/>
      <dgm:t>
        <a:bodyPr/>
        <a:lstStyle/>
        <a:p>
          <a:endParaRPr lang="en-US"/>
        </a:p>
      </dgm:t>
    </dgm:pt>
    <dgm:pt modelId="{44D7598A-4D82-4F31-BA6B-5F05F4EEE8D5}" type="sibTrans" cxnId="{9810BCDE-FD51-4745-8A89-D5B5B7098874}">
      <dgm:prSet/>
      <dgm:spPr/>
      <dgm:t>
        <a:bodyPr/>
        <a:lstStyle/>
        <a:p>
          <a:endParaRPr lang="en-US"/>
        </a:p>
      </dgm:t>
    </dgm:pt>
    <dgm:pt modelId="{6CFC2E52-30EF-42D8-BAC9-2E0331BAB40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KoboToolbox API for interactive dashboards.</a:t>
          </a:r>
        </a:p>
      </dgm:t>
    </dgm:pt>
    <dgm:pt modelId="{0CC3891F-EF71-4CE1-AB80-BFBB4840D065}" type="parTrans" cxnId="{B57506C6-948C-4FF9-8BC4-1DDFFDCE140F}">
      <dgm:prSet/>
      <dgm:spPr/>
      <dgm:t>
        <a:bodyPr/>
        <a:lstStyle/>
        <a:p>
          <a:endParaRPr lang="en-US"/>
        </a:p>
      </dgm:t>
    </dgm:pt>
    <dgm:pt modelId="{427BBBA6-4BB8-4E03-B98E-4E8075C8FD55}" type="sibTrans" cxnId="{B57506C6-948C-4FF9-8BC4-1DDFFDCE140F}">
      <dgm:prSet/>
      <dgm:spPr/>
      <dgm:t>
        <a:bodyPr/>
        <a:lstStyle/>
        <a:p>
          <a:endParaRPr lang="en-US"/>
        </a:p>
      </dgm:t>
    </dgm:pt>
    <dgm:pt modelId="{9865301F-AD19-435E-B5A9-430CC9655B47}" type="pres">
      <dgm:prSet presAssocID="{C3D2775E-C55B-4B06-A787-FE7E485906E5}" presName="root" presStyleCnt="0">
        <dgm:presLayoutVars>
          <dgm:dir/>
          <dgm:resizeHandles val="exact"/>
        </dgm:presLayoutVars>
      </dgm:prSet>
      <dgm:spPr/>
    </dgm:pt>
    <dgm:pt modelId="{40DFA2CC-C4A0-4A49-8667-301B68FCF862}" type="pres">
      <dgm:prSet presAssocID="{C64BACCF-7983-4BA8-BE59-68FD326CDACB}" presName="compNode" presStyleCnt="0"/>
      <dgm:spPr/>
    </dgm:pt>
    <dgm:pt modelId="{83474084-125B-4475-A39F-9BC88BD4DB99}" type="pres">
      <dgm:prSet presAssocID="{C64BACCF-7983-4BA8-BE59-68FD326CDAC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yncing Cloud"/>
        </a:ext>
      </dgm:extLst>
    </dgm:pt>
    <dgm:pt modelId="{42BE51F1-6C3B-45EB-9630-CCDC478C50B4}" type="pres">
      <dgm:prSet presAssocID="{C64BACCF-7983-4BA8-BE59-68FD326CDACB}" presName="spaceRect" presStyleCnt="0"/>
      <dgm:spPr/>
    </dgm:pt>
    <dgm:pt modelId="{EFB64B2B-0DD8-4CC1-BF18-135160307823}" type="pres">
      <dgm:prSet presAssocID="{C64BACCF-7983-4BA8-BE59-68FD326CDACB}" presName="textRect" presStyleLbl="revTx" presStyleIdx="0" presStyleCnt="3">
        <dgm:presLayoutVars>
          <dgm:chMax val="1"/>
          <dgm:chPref val="1"/>
        </dgm:presLayoutVars>
      </dgm:prSet>
      <dgm:spPr/>
    </dgm:pt>
    <dgm:pt modelId="{1B13AE2E-225B-4985-9452-904734F42536}" type="pres">
      <dgm:prSet presAssocID="{93F76696-D2E8-44AF-AB38-072491ADBB7B}" presName="sibTrans" presStyleCnt="0"/>
      <dgm:spPr/>
    </dgm:pt>
    <dgm:pt modelId="{06FFF41C-31D3-4F6A-98AE-5593FAC97453}" type="pres">
      <dgm:prSet presAssocID="{DA6DB665-8D5C-48D6-895B-3111FF10FADB}" presName="compNode" presStyleCnt="0"/>
      <dgm:spPr/>
    </dgm:pt>
    <dgm:pt modelId="{5C81CE8A-99A3-48B1-985A-097075F76A61}" type="pres">
      <dgm:prSet presAssocID="{DA6DB665-8D5C-48D6-895B-3111FF10FAD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B0D4ED19-5F63-4F0A-B488-31489B533A09}" type="pres">
      <dgm:prSet presAssocID="{DA6DB665-8D5C-48D6-895B-3111FF10FADB}" presName="spaceRect" presStyleCnt="0"/>
      <dgm:spPr/>
    </dgm:pt>
    <dgm:pt modelId="{A52A0260-2086-46B3-8391-2353FA69EAF8}" type="pres">
      <dgm:prSet presAssocID="{DA6DB665-8D5C-48D6-895B-3111FF10FADB}" presName="textRect" presStyleLbl="revTx" presStyleIdx="1" presStyleCnt="3">
        <dgm:presLayoutVars>
          <dgm:chMax val="1"/>
          <dgm:chPref val="1"/>
        </dgm:presLayoutVars>
      </dgm:prSet>
      <dgm:spPr/>
    </dgm:pt>
    <dgm:pt modelId="{6CA1351A-3526-4855-9D35-8D41C67BF945}" type="pres">
      <dgm:prSet presAssocID="{44D7598A-4D82-4F31-BA6B-5F05F4EEE8D5}" presName="sibTrans" presStyleCnt="0"/>
      <dgm:spPr/>
    </dgm:pt>
    <dgm:pt modelId="{05FB4118-42B6-44AA-84A5-C2C4D0D429C7}" type="pres">
      <dgm:prSet presAssocID="{6CFC2E52-30EF-42D8-BAC9-2E0331BAB40D}" presName="compNode" presStyleCnt="0"/>
      <dgm:spPr/>
    </dgm:pt>
    <dgm:pt modelId="{F2436B77-D1C0-41EA-9FF3-952761531242}" type="pres">
      <dgm:prSet presAssocID="{6CFC2E52-30EF-42D8-BAC9-2E0331BAB40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56651060-6AFD-4559-BB7F-797D6B9549F9}" type="pres">
      <dgm:prSet presAssocID="{6CFC2E52-30EF-42D8-BAC9-2E0331BAB40D}" presName="spaceRect" presStyleCnt="0"/>
      <dgm:spPr/>
    </dgm:pt>
    <dgm:pt modelId="{7549C423-ECE6-4351-8951-9FFF3EEAD6D2}" type="pres">
      <dgm:prSet presAssocID="{6CFC2E52-30EF-42D8-BAC9-2E0331BAB40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3FEE405-162D-4623-B598-2DD037ED65BF}" type="presOf" srcId="{DA6DB665-8D5C-48D6-895B-3111FF10FADB}" destId="{A52A0260-2086-46B3-8391-2353FA69EAF8}" srcOrd="0" destOrd="0" presId="urn:microsoft.com/office/officeart/2018/2/layout/IconLabelList"/>
    <dgm:cxn modelId="{8D79B356-9BE5-4239-A0B9-3192DF860A3C}" srcId="{C3D2775E-C55B-4B06-A787-FE7E485906E5}" destId="{C64BACCF-7983-4BA8-BE59-68FD326CDACB}" srcOrd="0" destOrd="0" parTransId="{E447D234-ADD4-41FD-9258-7F2D28D8501D}" sibTransId="{93F76696-D2E8-44AF-AB38-072491ADBB7B}"/>
    <dgm:cxn modelId="{D0D8D599-7158-4041-B241-FA62C3B38A9D}" type="presOf" srcId="{C3D2775E-C55B-4B06-A787-FE7E485906E5}" destId="{9865301F-AD19-435E-B5A9-430CC9655B47}" srcOrd="0" destOrd="0" presId="urn:microsoft.com/office/officeart/2018/2/layout/IconLabelList"/>
    <dgm:cxn modelId="{2CF089AC-8670-4B68-8446-F83F62F3448C}" type="presOf" srcId="{C64BACCF-7983-4BA8-BE59-68FD326CDACB}" destId="{EFB64B2B-0DD8-4CC1-BF18-135160307823}" srcOrd="0" destOrd="0" presId="urn:microsoft.com/office/officeart/2018/2/layout/IconLabelList"/>
    <dgm:cxn modelId="{B57506C6-948C-4FF9-8BC4-1DDFFDCE140F}" srcId="{C3D2775E-C55B-4B06-A787-FE7E485906E5}" destId="{6CFC2E52-30EF-42D8-BAC9-2E0331BAB40D}" srcOrd="2" destOrd="0" parTransId="{0CC3891F-EF71-4CE1-AB80-BFBB4840D065}" sibTransId="{427BBBA6-4BB8-4E03-B98E-4E8075C8FD55}"/>
    <dgm:cxn modelId="{9810BCDE-FD51-4745-8A89-D5B5B7098874}" srcId="{C3D2775E-C55B-4B06-A787-FE7E485906E5}" destId="{DA6DB665-8D5C-48D6-895B-3111FF10FADB}" srcOrd="1" destOrd="0" parTransId="{E42B7C8E-EC0B-4EDE-BC9F-2CF57D7B1E76}" sibTransId="{44D7598A-4D82-4F31-BA6B-5F05F4EEE8D5}"/>
    <dgm:cxn modelId="{94F980F4-77D9-45AB-8908-6197ADC86AB5}" type="presOf" srcId="{6CFC2E52-30EF-42D8-BAC9-2E0331BAB40D}" destId="{7549C423-ECE6-4351-8951-9FFF3EEAD6D2}" srcOrd="0" destOrd="0" presId="urn:microsoft.com/office/officeart/2018/2/layout/IconLabelList"/>
    <dgm:cxn modelId="{CCF5DE63-23A3-49A2-95E9-CF3E3C6D29CF}" type="presParOf" srcId="{9865301F-AD19-435E-B5A9-430CC9655B47}" destId="{40DFA2CC-C4A0-4A49-8667-301B68FCF862}" srcOrd="0" destOrd="0" presId="urn:microsoft.com/office/officeart/2018/2/layout/IconLabelList"/>
    <dgm:cxn modelId="{4243F033-897A-4195-8975-B14ADF62F73E}" type="presParOf" srcId="{40DFA2CC-C4A0-4A49-8667-301B68FCF862}" destId="{83474084-125B-4475-A39F-9BC88BD4DB99}" srcOrd="0" destOrd="0" presId="urn:microsoft.com/office/officeart/2018/2/layout/IconLabelList"/>
    <dgm:cxn modelId="{F8D70BA1-B014-4D6E-888F-D8DD4724DA4A}" type="presParOf" srcId="{40DFA2CC-C4A0-4A49-8667-301B68FCF862}" destId="{42BE51F1-6C3B-45EB-9630-CCDC478C50B4}" srcOrd="1" destOrd="0" presId="urn:microsoft.com/office/officeart/2018/2/layout/IconLabelList"/>
    <dgm:cxn modelId="{63725403-BDE8-40C5-802B-1742E4C66788}" type="presParOf" srcId="{40DFA2CC-C4A0-4A49-8667-301B68FCF862}" destId="{EFB64B2B-0DD8-4CC1-BF18-135160307823}" srcOrd="2" destOrd="0" presId="urn:microsoft.com/office/officeart/2018/2/layout/IconLabelList"/>
    <dgm:cxn modelId="{47891BC8-239E-4392-AF62-0B63AA5FF0A1}" type="presParOf" srcId="{9865301F-AD19-435E-B5A9-430CC9655B47}" destId="{1B13AE2E-225B-4985-9452-904734F42536}" srcOrd="1" destOrd="0" presId="urn:microsoft.com/office/officeart/2018/2/layout/IconLabelList"/>
    <dgm:cxn modelId="{22A32A9A-DD27-4A47-8991-3122DE75B8E0}" type="presParOf" srcId="{9865301F-AD19-435E-B5A9-430CC9655B47}" destId="{06FFF41C-31D3-4F6A-98AE-5593FAC97453}" srcOrd="2" destOrd="0" presId="urn:microsoft.com/office/officeart/2018/2/layout/IconLabelList"/>
    <dgm:cxn modelId="{2D41460B-C87C-44E4-8FB7-6F07378708CD}" type="presParOf" srcId="{06FFF41C-31D3-4F6A-98AE-5593FAC97453}" destId="{5C81CE8A-99A3-48B1-985A-097075F76A61}" srcOrd="0" destOrd="0" presId="urn:microsoft.com/office/officeart/2018/2/layout/IconLabelList"/>
    <dgm:cxn modelId="{49EDB725-1111-47FC-885A-332C5A75BD01}" type="presParOf" srcId="{06FFF41C-31D3-4F6A-98AE-5593FAC97453}" destId="{B0D4ED19-5F63-4F0A-B488-31489B533A09}" srcOrd="1" destOrd="0" presId="urn:microsoft.com/office/officeart/2018/2/layout/IconLabelList"/>
    <dgm:cxn modelId="{CAC6BE5E-467B-462A-9BAC-A5D1DDD65359}" type="presParOf" srcId="{06FFF41C-31D3-4F6A-98AE-5593FAC97453}" destId="{A52A0260-2086-46B3-8391-2353FA69EAF8}" srcOrd="2" destOrd="0" presId="urn:microsoft.com/office/officeart/2018/2/layout/IconLabelList"/>
    <dgm:cxn modelId="{AC44D2CD-9EF7-47C3-8E38-8DEB34E1AD2E}" type="presParOf" srcId="{9865301F-AD19-435E-B5A9-430CC9655B47}" destId="{6CA1351A-3526-4855-9D35-8D41C67BF945}" srcOrd="3" destOrd="0" presId="urn:microsoft.com/office/officeart/2018/2/layout/IconLabelList"/>
    <dgm:cxn modelId="{8E171D5E-B21B-498D-943F-35BD9DA2D6B2}" type="presParOf" srcId="{9865301F-AD19-435E-B5A9-430CC9655B47}" destId="{05FB4118-42B6-44AA-84A5-C2C4D0D429C7}" srcOrd="4" destOrd="0" presId="urn:microsoft.com/office/officeart/2018/2/layout/IconLabelList"/>
    <dgm:cxn modelId="{D9CC7FED-5318-463B-89EE-5C9F246D929E}" type="presParOf" srcId="{05FB4118-42B6-44AA-84A5-C2C4D0D429C7}" destId="{F2436B77-D1C0-41EA-9FF3-952761531242}" srcOrd="0" destOrd="0" presId="urn:microsoft.com/office/officeart/2018/2/layout/IconLabelList"/>
    <dgm:cxn modelId="{B83E7F46-D1D6-4C7C-BC27-022FF5ADBD18}" type="presParOf" srcId="{05FB4118-42B6-44AA-84A5-C2C4D0D429C7}" destId="{56651060-6AFD-4559-BB7F-797D6B9549F9}" srcOrd="1" destOrd="0" presId="urn:microsoft.com/office/officeart/2018/2/layout/IconLabelList"/>
    <dgm:cxn modelId="{A87376EB-C7E0-4B27-BE1E-315424A126B2}" type="presParOf" srcId="{05FB4118-42B6-44AA-84A5-C2C4D0D429C7}" destId="{7549C423-ECE6-4351-8951-9FFF3EEAD6D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DA3C580-C600-4818-9FF7-762E2C688434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06E7FCB9-A6E2-46BC-9A55-1F8EE44FA4EA}">
      <dgm:prSet/>
      <dgm:spPr/>
      <dgm:t>
        <a:bodyPr/>
        <a:lstStyle/>
        <a:p>
          <a:r>
            <a:rPr lang="en-US"/>
            <a:t>How to create an account.</a:t>
          </a:r>
        </a:p>
      </dgm:t>
    </dgm:pt>
    <dgm:pt modelId="{A8181724-19E2-41A1-ABF9-BDC7514A3AA2}" type="parTrans" cxnId="{3F01A0A0-2193-4028-B476-7C636D18E9F3}">
      <dgm:prSet/>
      <dgm:spPr/>
      <dgm:t>
        <a:bodyPr/>
        <a:lstStyle/>
        <a:p>
          <a:endParaRPr lang="en-US"/>
        </a:p>
      </dgm:t>
    </dgm:pt>
    <dgm:pt modelId="{4F503B07-C656-4F91-A843-99726652BBC4}" type="sibTrans" cxnId="{3F01A0A0-2193-4028-B476-7C636D18E9F3}">
      <dgm:prSet/>
      <dgm:spPr/>
      <dgm:t>
        <a:bodyPr/>
        <a:lstStyle/>
        <a:p>
          <a:endParaRPr lang="en-US"/>
        </a:p>
      </dgm:t>
    </dgm:pt>
    <dgm:pt modelId="{9447D0DF-695E-4863-BEED-6BE7304ADA7F}">
      <dgm:prSet/>
      <dgm:spPr/>
      <dgm:t>
        <a:bodyPr/>
        <a:lstStyle/>
        <a:p>
          <a:r>
            <a:rPr lang="en-US"/>
            <a:t>Accessing KoboToolbox via public servers, private servers, or own server installation.</a:t>
          </a:r>
        </a:p>
      </dgm:t>
    </dgm:pt>
    <dgm:pt modelId="{99856D13-494A-4CED-BA00-286B94AC9F85}" type="parTrans" cxnId="{8D9CC1A1-95FC-4256-A8BE-18C754A46BDF}">
      <dgm:prSet/>
      <dgm:spPr/>
      <dgm:t>
        <a:bodyPr/>
        <a:lstStyle/>
        <a:p>
          <a:endParaRPr lang="en-US"/>
        </a:p>
      </dgm:t>
    </dgm:pt>
    <dgm:pt modelId="{264EEE62-7604-4EFA-95AE-FDB2CBABA63E}" type="sibTrans" cxnId="{8D9CC1A1-95FC-4256-A8BE-18C754A46BDF}">
      <dgm:prSet/>
      <dgm:spPr/>
      <dgm:t>
        <a:bodyPr/>
        <a:lstStyle/>
        <a:p>
          <a:endParaRPr lang="en-US"/>
        </a:p>
      </dgm:t>
    </dgm:pt>
    <dgm:pt modelId="{F68CC520-4A24-4A7A-AE39-A2AE854563C0}" type="pres">
      <dgm:prSet presAssocID="{2DA3C580-C600-4818-9FF7-762E2C688434}" presName="root" presStyleCnt="0">
        <dgm:presLayoutVars>
          <dgm:dir/>
          <dgm:resizeHandles val="exact"/>
        </dgm:presLayoutVars>
      </dgm:prSet>
      <dgm:spPr/>
    </dgm:pt>
    <dgm:pt modelId="{18D79832-B84C-407B-9B54-55509E9164D4}" type="pres">
      <dgm:prSet presAssocID="{06E7FCB9-A6E2-46BC-9A55-1F8EE44FA4EA}" presName="compNode" presStyleCnt="0"/>
      <dgm:spPr/>
    </dgm:pt>
    <dgm:pt modelId="{67E0EC3F-4C27-469E-A6D0-79275ED3C400}" type="pres">
      <dgm:prSet presAssocID="{06E7FCB9-A6E2-46BC-9A55-1F8EE44FA4E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4A3F398C-384D-4605-9557-13CA507C15E3}" type="pres">
      <dgm:prSet presAssocID="{06E7FCB9-A6E2-46BC-9A55-1F8EE44FA4EA}" presName="spaceRect" presStyleCnt="0"/>
      <dgm:spPr/>
    </dgm:pt>
    <dgm:pt modelId="{85CE7074-6CBF-4F54-AFE2-866C9D7A753B}" type="pres">
      <dgm:prSet presAssocID="{06E7FCB9-A6E2-46BC-9A55-1F8EE44FA4EA}" presName="textRect" presStyleLbl="revTx" presStyleIdx="0" presStyleCnt="2">
        <dgm:presLayoutVars>
          <dgm:chMax val="1"/>
          <dgm:chPref val="1"/>
        </dgm:presLayoutVars>
      </dgm:prSet>
      <dgm:spPr/>
    </dgm:pt>
    <dgm:pt modelId="{A25EEED7-59E7-4797-BD18-C1685DA67EB9}" type="pres">
      <dgm:prSet presAssocID="{4F503B07-C656-4F91-A843-99726652BBC4}" presName="sibTrans" presStyleCnt="0"/>
      <dgm:spPr/>
    </dgm:pt>
    <dgm:pt modelId="{A492C6D6-35E0-42A9-A9C5-6CE15D4BC304}" type="pres">
      <dgm:prSet presAssocID="{9447D0DF-695E-4863-BEED-6BE7304ADA7F}" presName="compNode" presStyleCnt="0"/>
      <dgm:spPr/>
    </dgm:pt>
    <dgm:pt modelId="{1AA8C6F1-3181-4DE7-BCE9-F9FD97AA1640}" type="pres">
      <dgm:prSet presAssocID="{9447D0DF-695E-4863-BEED-6BE7304ADA7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64FE348B-A4C3-43CB-8E73-7087E6B301EE}" type="pres">
      <dgm:prSet presAssocID="{9447D0DF-695E-4863-BEED-6BE7304ADA7F}" presName="spaceRect" presStyleCnt="0"/>
      <dgm:spPr/>
    </dgm:pt>
    <dgm:pt modelId="{7536D8EE-9240-4415-A281-9B8FA03629BD}" type="pres">
      <dgm:prSet presAssocID="{9447D0DF-695E-4863-BEED-6BE7304ADA7F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3060CA98-CF80-422B-98DE-5F54A5478AB6}" type="presOf" srcId="{9447D0DF-695E-4863-BEED-6BE7304ADA7F}" destId="{7536D8EE-9240-4415-A281-9B8FA03629BD}" srcOrd="0" destOrd="0" presId="urn:microsoft.com/office/officeart/2018/2/layout/IconLabelList"/>
    <dgm:cxn modelId="{3F01A0A0-2193-4028-B476-7C636D18E9F3}" srcId="{2DA3C580-C600-4818-9FF7-762E2C688434}" destId="{06E7FCB9-A6E2-46BC-9A55-1F8EE44FA4EA}" srcOrd="0" destOrd="0" parTransId="{A8181724-19E2-41A1-ABF9-BDC7514A3AA2}" sibTransId="{4F503B07-C656-4F91-A843-99726652BBC4}"/>
    <dgm:cxn modelId="{8D9CC1A1-95FC-4256-A8BE-18C754A46BDF}" srcId="{2DA3C580-C600-4818-9FF7-762E2C688434}" destId="{9447D0DF-695E-4863-BEED-6BE7304ADA7F}" srcOrd="1" destOrd="0" parTransId="{99856D13-494A-4CED-BA00-286B94AC9F85}" sibTransId="{264EEE62-7604-4EFA-95AE-FDB2CBABA63E}"/>
    <dgm:cxn modelId="{2E225BA8-A816-4592-B95E-8D9BD269C36E}" type="presOf" srcId="{2DA3C580-C600-4818-9FF7-762E2C688434}" destId="{F68CC520-4A24-4A7A-AE39-A2AE854563C0}" srcOrd="0" destOrd="0" presId="urn:microsoft.com/office/officeart/2018/2/layout/IconLabelList"/>
    <dgm:cxn modelId="{17E934C3-6CD3-4BB3-8A57-384B1333ADD2}" type="presOf" srcId="{06E7FCB9-A6E2-46BC-9A55-1F8EE44FA4EA}" destId="{85CE7074-6CBF-4F54-AFE2-866C9D7A753B}" srcOrd="0" destOrd="0" presId="urn:microsoft.com/office/officeart/2018/2/layout/IconLabelList"/>
    <dgm:cxn modelId="{CAD4F678-507E-4CC6-A46E-8F22D77255A2}" type="presParOf" srcId="{F68CC520-4A24-4A7A-AE39-A2AE854563C0}" destId="{18D79832-B84C-407B-9B54-55509E9164D4}" srcOrd="0" destOrd="0" presId="urn:microsoft.com/office/officeart/2018/2/layout/IconLabelList"/>
    <dgm:cxn modelId="{B7A1EB33-1397-4C62-B9E8-7CD5ADF4F064}" type="presParOf" srcId="{18D79832-B84C-407B-9B54-55509E9164D4}" destId="{67E0EC3F-4C27-469E-A6D0-79275ED3C400}" srcOrd="0" destOrd="0" presId="urn:microsoft.com/office/officeart/2018/2/layout/IconLabelList"/>
    <dgm:cxn modelId="{1E40C98A-0A5C-4359-8BA7-B25B1D3B71B7}" type="presParOf" srcId="{18D79832-B84C-407B-9B54-55509E9164D4}" destId="{4A3F398C-384D-4605-9557-13CA507C15E3}" srcOrd="1" destOrd="0" presId="urn:microsoft.com/office/officeart/2018/2/layout/IconLabelList"/>
    <dgm:cxn modelId="{9702DEDB-AAFC-4C19-9D81-FC53D432DC9C}" type="presParOf" srcId="{18D79832-B84C-407B-9B54-55509E9164D4}" destId="{85CE7074-6CBF-4F54-AFE2-866C9D7A753B}" srcOrd="2" destOrd="0" presId="urn:microsoft.com/office/officeart/2018/2/layout/IconLabelList"/>
    <dgm:cxn modelId="{A1DB2F35-2A26-4D7F-BA87-3511A040436F}" type="presParOf" srcId="{F68CC520-4A24-4A7A-AE39-A2AE854563C0}" destId="{A25EEED7-59E7-4797-BD18-C1685DA67EB9}" srcOrd="1" destOrd="0" presId="urn:microsoft.com/office/officeart/2018/2/layout/IconLabelList"/>
    <dgm:cxn modelId="{0987D4D9-0947-469B-957B-63080625229C}" type="presParOf" srcId="{F68CC520-4A24-4A7A-AE39-A2AE854563C0}" destId="{A492C6D6-35E0-42A9-A9C5-6CE15D4BC304}" srcOrd="2" destOrd="0" presId="urn:microsoft.com/office/officeart/2018/2/layout/IconLabelList"/>
    <dgm:cxn modelId="{ECAE16AB-1584-4154-A834-8B95FE0DD06D}" type="presParOf" srcId="{A492C6D6-35E0-42A9-A9C5-6CE15D4BC304}" destId="{1AA8C6F1-3181-4DE7-BCE9-F9FD97AA1640}" srcOrd="0" destOrd="0" presId="urn:microsoft.com/office/officeart/2018/2/layout/IconLabelList"/>
    <dgm:cxn modelId="{CAA33294-11FF-485A-93E5-F0A0987F338D}" type="presParOf" srcId="{A492C6D6-35E0-42A9-A9C5-6CE15D4BC304}" destId="{64FE348B-A4C3-43CB-8E73-7087E6B301EE}" srcOrd="1" destOrd="0" presId="urn:microsoft.com/office/officeart/2018/2/layout/IconLabelList"/>
    <dgm:cxn modelId="{DB2A8B13-3ED9-44A3-9A42-4550767FEBB5}" type="presParOf" srcId="{A492C6D6-35E0-42A9-A9C5-6CE15D4BC304}" destId="{7536D8EE-9240-4415-A281-9B8FA03629B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CDD2B6B-2735-4451-92AD-21E8EDE7C31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3B24F92-9A6B-43FF-BE36-689E3E65399C}">
      <dgm:prSet/>
      <dgm:spPr/>
      <dgm:t>
        <a:bodyPr/>
        <a:lstStyle/>
        <a:p>
          <a:r>
            <a:rPr lang="en-US"/>
            <a:t>Overview of the main components:</a:t>
          </a:r>
        </a:p>
      </dgm:t>
    </dgm:pt>
    <dgm:pt modelId="{FF11F987-D3BF-4952-AFCD-E85D69816D4D}" type="parTrans" cxnId="{740DC062-E126-4531-AE18-440F44DC58FB}">
      <dgm:prSet/>
      <dgm:spPr/>
      <dgm:t>
        <a:bodyPr/>
        <a:lstStyle/>
        <a:p>
          <a:endParaRPr lang="en-US"/>
        </a:p>
      </dgm:t>
    </dgm:pt>
    <dgm:pt modelId="{586B2B11-A3F3-459C-BAB8-0DFFD7D0AAD5}" type="sibTrans" cxnId="{740DC062-E126-4531-AE18-440F44DC58FB}">
      <dgm:prSet/>
      <dgm:spPr/>
      <dgm:t>
        <a:bodyPr/>
        <a:lstStyle/>
        <a:p>
          <a:endParaRPr lang="en-US"/>
        </a:p>
      </dgm:t>
    </dgm:pt>
    <dgm:pt modelId="{1A38A900-84A6-4402-B587-54BC0CB474FE}">
      <dgm:prSet/>
      <dgm:spPr/>
      <dgm:t>
        <a:bodyPr/>
        <a:lstStyle/>
        <a:p>
          <a:r>
            <a:rPr lang="en-US"/>
            <a:t>Dashboard</a:t>
          </a:r>
        </a:p>
      </dgm:t>
    </dgm:pt>
    <dgm:pt modelId="{AEA53639-A37F-4505-AE7B-5EB19070E06D}" type="parTrans" cxnId="{ABC96B77-CA89-4F15-8284-4098293BC2D0}">
      <dgm:prSet/>
      <dgm:spPr/>
      <dgm:t>
        <a:bodyPr/>
        <a:lstStyle/>
        <a:p>
          <a:endParaRPr lang="en-US"/>
        </a:p>
      </dgm:t>
    </dgm:pt>
    <dgm:pt modelId="{C03A032B-992F-478E-BED5-8A7B49985BAC}" type="sibTrans" cxnId="{ABC96B77-CA89-4F15-8284-4098293BC2D0}">
      <dgm:prSet/>
      <dgm:spPr/>
      <dgm:t>
        <a:bodyPr/>
        <a:lstStyle/>
        <a:p>
          <a:endParaRPr lang="en-US"/>
        </a:p>
      </dgm:t>
    </dgm:pt>
    <dgm:pt modelId="{FE727647-9829-4340-AAAC-28B7FDCE07EC}">
      <dgm:prSet/>
      <dgm:spPr/>
      <dgm:t>
        <a:bodyPr/>
        <a:lstStyle/>
        <a:p>
          <a:r>
            <a:rPr lang="en-US"/>
            <a:t>Form Builder</a:t>
          </a:r>
        </a:p>
      </dgm:t>
    </dgm:pt>
    <dgm:pt modelId="{92DD17C1-DBDC-4AD9-ACC6-E4548D70109F}" type="parTrans" cxnId="{559816CC-823B-4CC2-BDEA-ED94D5B37302}">
      <dgm:prSet/>
      <dgm:spPr/>
      <dgm:t>
        <a:bodyPr/>
        <a:lstStyle/>
        <a:p>
          <a:endParaRPr lang="en-US"/>
        </a:p>
      </dgm:t>
    </dgm:pt>
    <dgm:pt modelId="{6E8C0961-7452-4B93-BAB9-CCD2932F8406}" type="sibTrans" cxnId="{559816CC-823B-4CC2-BDEA-ED94D5B37302}">
      <dgm:prSet/>
      <dgm:spPr/>
      <dgm:t>
        <a:bodyPr/>
        <a:lstStyle/>
        <a:p>
          <a:endParaRPr lang="en-US"/>
        </a:p>
      </dgm:t>
    </dgm:pt>
    <dgm:pt modelId="{6AB9E63B-77C1-4D45-A51A-CFC5151F96DA}">
      <dgm:prSet/>
      <dgm:spPr/>
      <dgm:t>
        <a:bodyPr/>
        <a:lstStyle/>
        <a:p>
          <a:r>
            <a:rPr lang="en-US"/>
            <a:t>Library</a:t>
          </a:r>
        </a:p>
      </dgm:t>
    </dgm:pt>
    <dgm:pt modelId="{FB7C7304-02ED-4A2A-9A56-65C197245B02}" type="parTrans" cxnId="{B9FD8878-C095-4AA0-A6BD-A2FCCC2731B2}">
      <dgm:prSet/>
      <dgm:spPr/>
      <dgm:t>
        <a:bodyPr/>
        <a:lstStyle/>
        <a:p>
          <a:endParaRPr lang="en-US"/>
        </a:p>
      </dgm:t>
    </dgm:pt>
    <dgm:pt modelId="{52E044D4-E12A-4BFB-9A4E-271F68C958C4}" type="sibTrans" cxnId="{B9FD8878-C095-4AA0-A6BD-A2FCCC2731B2}">
      <dgm:prSet/>
      <dgm:spPr/>
      <dgm:t>
        <a:bodyPr/>
        <a:lstStyle/>
        <a:p>
          <a:endParaRPr lang="en-US"/>
        </a:p>
      </dgm:t>
    </dgm:pt>
    <dgm:pt modelId="{43B8AAB3-4CB6-40A0-ADF4-EAE6394E2CBB}">
      <dgm:prSet/>
      <dgm:spPr/>
      <dgm:t>
        <a:bodyPr/>
        <a:lstStyle/>
        <a:p>
          <a:r>
            <a:rPr lang="en-US"/>
            <a:t>Data Management</a:t>
          </a:r>
        </a:p>
      </dgm:t>
    </dgm:pt>
    <dgm:pt modelId="{6CE5BCA3-0700-49F7-8AD3-D4B17BF15E56}" type="parTrans" cxnId="{FECBEBDE-FF56-4FFD-BC2A-D3F1201D3BEE}">
      <dgm:prSet/>
      <dgm:spPr/>
      <dgm:t>
        <a:bodyPr/>
        <a:lstStyle/>
        <a:p>
          <a:endParaRPr lang="en-US"/>
        </a:p>
      </dgm:t>
    </dgm:pt>
    <dgm:pt modelId="{9D6A1744-B6C5-47B6-BAE3-8160E887BB0E}" type="sibTrans" cxnId="{FECBEBDE-FF56-4FFD-BC2A-D3F1201D3BEE}">
      <dgm:prSet/>
      <dgm:spPr/>
      <dgm:t>
        <a:bodyPr/>
        <a:lstStyle/>
        <a:p>
          <a:endParaRPr lang="en-US"/>
        </a:p>
      </dgm:t>
    </dgm:pt>
    <dgm:pt modelId="{4F131C4D-66A5-4386-8758-7DCE8BFB2B74}">
      <dgm:prSet/>
      <dgm:spPr/>
      <dgm:t>
        <a:bodyPr/>
        <a:lstStyle/>
        <a:p>
          <a:r>
            <a:rPr lang="en-US"/>
            <a:t>Settings and Permissions</a:t>
          </a:r>
        </a:p>
      </dgm:t>
    </dgm:pt>
    <dgm:pt modelId="{BAA7CC2A-8C3C-4A44-AA0F-5E39062B43CD}" type="parTrans" cxnId="{24958DA7-5ACF-4AA9-A06C-4315C4F7E6BE}">
      <dgm:prSet/>
      <dgm:spPr/>
      <dgm:t>
        <a:bodyPr/>
        <a:lstStyle/>
        <a:p>
          <a:endParaRPr lang="en-US"/>
        </a:p>
      </dgm:t>
    </dgm:pt>
    <dgm:pt modelId="{F356658D-DB12-4B82-A61A-FF2A43E992F5}" type="sibTrans" cxnId="{24958DA7-5ACF-4AA9-A06C-4315C4F7E6BE}">
      <dgm:prSet/>
      <dgm:spPr/>
      <dgm:t>
        <a:bodyPr/>
        <a:lstStyle/>
        <a:p>
          <a:endParaRPr lang="en-US"/>
        </a:p>
      </dgm:t>
    </dgm:pt>
    <dgm:pt modelId="{C1BDEAD2-A16E-41A7-9532-995B8BFF4B75}">
      <dgm:prSet/>
      <dgm:spPr/>
      <dgm:t>
        <a:bodyPr/>
        <a:lstStyle/>
        <a:p>
          <a:r>
            <a:rPr lang="en-US"/>
            <a:t>Support and Resources</a:t>
          </a:r>
        </a:p>
      </dgm:t>
    </dgm:pt>
    <dgm:pt modelId="{0FAA0931-549F-4538-BEEE-8008A8DA17A4}" type="parTrans" cxnId="{5F2A01CA-D7E3-4278-818A-7786A00D39F2}">
      <dgm:prSet/>
      <dgm:spPr/>
      <dgm:t>
        <a:bodyPr/>
        <a:lstStyle/>
        <a:p>
          <a:endParaRPr lang="en-US"/>
        </a:p>
      </dgm:t>
    </dgm:pt>
    <dgm:pt modelId="{B0B514EE-1D98-409B-9EB2-4EA60C792E6B}" type="sibTrans" cxnId="{5F2A01CA-D7E3-4278-818A-7786A00D39F2}">
      <dgm:prSet/>
      <dgm:spPr/>
      <dgm:t>
        <a:bodyPr/>
        <a:lstStyle/>
        <a:p>
          <a:endParaRPr lang="en-US"/>
        </a:p>
      </dgm:t>
    </dgm:pt>
    <dgm:pt modelId="{1702F2E3-C123-4E4C-B388-2A760749C659}" type="pres">
      <dgm:prSet presAssocID="{6CDD2B6B-2735-4451-92AD-21E8EDE7C31E}" presName="root" presStyleCnt="0">
        <dgm:presLayoutVars>
          <dgm:dir/>
          <dgm:resizeHandles val="exact"/>
        </dgm:presLayoutVars>
      </dgm:prSet>
      <dgm:spPr/>
    </dgm:pt>
    <dgm:pt modelId="{4E95E2BA-89B7-4ABC-A722-07405403558B}" type="pres">
      <dgm:prSet presAssocID="{F3B24F92-9A6B-43FF-BE36-689E3E65399C}" presName="compNode" presStyleCnt="0"/>
      <dgm:spPr/>
    </dgm:pt>
    <dgm:pt modelId="{D7F5C34F-0075-429B-978F-33820DA0548C}" type="pres">
      <dgm:prSet presAssocID="{F3B24F92-9A6B-43FF-BE36-689E3E65399C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08BA6DD7-C1FE-4C39-9B2D-47ECBE87D110}" type="pres">
      <dgm:prSet presAssocID="{F3B24F92-9A6B-43FF-BE36-689E3E65399C}" presName="spaceRect" presStyleCnt="0"/>
      <dgm:spPr/>
    </dgm:pt>
    <dgm:pt modelId="{4A4A5086-8C68-4C8C-9062-6FEC6EF7080E}" type="pres">
      <dgm:prSet presAssocID="{F3B24F92-9A6B-43FF-BE36-689E3E65399C}" presName="textRect" presStyleLbl="revTx" presStyleIdx="0" presStyleCnt="7">
        <dgm:presLayoutVars>
          <dgm:chMax val="1"/>
          <dgm:chPref val="1"/>
        </dgm:presLayoutVars>
      </dgm:prSet>
      <dgm:spPr/>
    </dgm:pt>
    <dgm:pt modelId="{F637E0B1-398F-4386-AC5D-DB351011B9DA}" type="pres">
      <dgm:prSet presAssocID="{586B2B11-A3F3-459C-BAB8-0DFFD7D0AAD5}" presName="sibTrans" presStyleCnt="0"/>
      <dgm:spPr/>
    </dgm:pt>
    <dgm:pt modelId="{1EA3EE60-4DA3-455D-96AD-3C82535F91B7}" type="pres">
      <dgm:prSet presAssocID="{1A38A900-84A6-4402-B587-54BC0CB474FE}" presName="compNode" presStyleCnt="0"/>
      <dgm:spPr/>
    </dgm:pt>
    <dgm:pt modelId="{18FD7381-B1B0-4B1E-BD74-C27D5E5AB114}" type="pres">
      <dgm:prSet presAssocID="{1A38A900-84A6-4402-B587-54BC0CB474FE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538AB43C-9974-4CC5-9026-C3D45F8DD606}" type="pres">
      <dgm:prSet presAssocID="{1A38A900-84A6-4402-B587-54BC0CB474FE}" presName="spaceRect" presStyleCnt="0"/>
      <dgm:spPr/>
    </dgm:pt>
    <dgm:pt modelId="{88ECB19B-568D-4565-BE8C-C4768D4B6F50}" type="pres">
      <dgm:prSet presAssocID="{1A38A900-84A6-4402-B587-54BC0CB474FE}" presName="textRect" presStyleLbl="revTx" presStyleIdx="1" presStyleCnt="7">
        <dgm:presLayoutVars>
          <dgm:chMax val="1"/>
          <dgm:chPref val="1"/>
        </dgm:presLayoutVars>
      </dgm:prSet>
      <dgm:spPr/>
    </dgm:pt>
    <dgm:pt modelId="{B7A7B450-A148-4C15-9D39-058A15758E59}" type="pres">
      <dgm:prSet presAssocID="{C03A032B-992F-478E-BED5-8A7B49985BAC}" presName="sibTrans" presStyleCnt="0"/>
      <dgm:spPr/>
    </dgm:pt>
    <dgm:pt modelId="{75E767AF-A56C-4808-B774-D252ABF610D9}" type="pres">
      <dgm:prSet presAssocID="{FE727647-9829-4340-AAAC-28B7FDCE07EC}" presName="compNode" presStyleCnt="0"/>
      <dgm:spPr/>
    </dgm:pt>
    <dgm:pt modelId="{F9F3A469-D0A2-4064-816F-70F7D2C0DF36}" type="pres">
      <dgm:prSet presAssocID="{FE727647-9829-4340-AAAC-28B7FDCE07EC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A11477D6-5CC2-465E-9808-8439B8F8E7CD}" type="pres">
      <dgm:prSet presAssocID="{FE727647-9829-4340-AAAC-28B7FDCE07EC}" presName="spaceRect" presStyleCnt="0"/>
      <dgm:spPr/>
    </dgm:pt>
    <dgm:pt modelId="{8CF66746-0F65-4916-911D-898C14614682}" type="pres">
      <dgm:prSet presAssocID="{FE727647-9829-4340-AAAC-28B7FDCE07EC}" presName="textRect" presStyleLbl="revTx" presStyleIdx="2" presStyleCnt="7">
        <dgm:presLayoutVars>
          <dgm:chMax val="1"/>
          <dgm:chPref val="1"/>
        </dgm:presLayoutVars>
      </dgm:prSet>
      <dgm:spPr/>
    </dgm:pt>
    <dgm:pt modelId="{0427A089-DE1B-4021-9C2B-CE209C1E5E50}" type="pres">
      <dgm:prSet presAssocID="{6E8C0961-7452-4B93-BAB9-CCD2932F8406}" presName="sibTrans" presStyleCnt="0"/>
      <dgm:spPr/>
    </dgm:pt>
    <dgm:pt modelId="{1D7C3821-A711-4E33-8DF5-432A06406BA4}" type="pres">
      <dgm:prSet presAssocID="{6AB9E63B-77C1-4D45-A51A-CFC5151F96DA}" presName="compNode" presStyleCnt="0"/>
      <dgm:spPr/>
    </dgm:pt>
    <dgm:pt modelId="{D25C2829-52A5-4CDD-9E18-89881D6D525D}" type="pres">
      <dgm:prSet presAssocID="{6AB9E63B-77C1-4D45-A51A-CFC5151F96DA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209623A3-99FC-4E30-9DEA-5020F46161A9}" type="pres">
      <dgm:prSet presAssocID="{6AB9E63B-77C1-4D45-A51A-CFC5151F96DA}" presName="spaceRect" presStyleCnt="0"/>
      <dgm:spPr/>
    </dgm:pt>
    <dgm:pt modelId="{6AE75063-090D-410F-96E0-1616A92F4228}" type="pres">
      <dgm:prSet presAssocID="{6AB9E63B-77C1-4D45-A51A-CFC5151F96DA}" presName="textRect" presStyleLbl="revTx" presStyleIdx="3" presStyleCnt="7">
        <dgm:presLayoutVars>
          <dgm:chMax val="1"/>
          <dgm:chPref val="1"/>
        </dgm:presLayoutVars>
      </dgm:prSet>
      <dgm:spPr/>
    </dgm:pt>
    <dgm:pt modelId="{AFDA0F41-875D-4B28-84AD-0856DB438807}" type="pres">
      <dgm:prSet presAssocID="{52E044D4-E12A-4BFB-9A4E-271F68C958C4}" presName="sibTrans" presStyleCnt="0"/>
      <dgm:spPr/>
    </dgm:pt>
    <dgm:pt modelId="{A7743448-7D30-45D3-BE59-B3C8E763DEB4}" type="pres">
      <dgm:prSet presAssocID="{43B8AAB3-4CB6-40A0-ADF4-EAE6394E2CBB}" presName="compNode" presStyleCnt="0"/>
      <dgm:spPr/>
    </dgm:pt>
    <dgm:pt modelId="{F0D324A9-CEB0-4FF1-A4EF-9D9025728F4D}" type="pres">
      <dgm:prSet presAssocID="{43B8AAB3-4CB6-40A0-ADF4-EAE6394E2CBB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5585C65C-9455-4F64-AB91-9550B4DC6794}" type="pres">
      <dgm:prSet presAssocID="{43B8AAB3-4CB6-40A0-ADF4-EAE6394E2CBB}" presName="spaceRect" presStyleCnt="0"/>
      <dgm:spPr/>
    </dgm:pt>
    <dgm:pt modelId="{A437AFF2-3B16-4EC3-8C94-1B9E240515B8}" type="pres">
      <dgm:prSet presAssocID="{43B8AAB3-4CB6-40A0-ADF4-EAE6394E2CBB}" presName="textRect" presStyleLbl="revTx" presStyleIdx="4" presStyleCnt="7">
        <dgm:presLayoutVars>
          <dgm:chMax val="1"/>
          <dgm:chPref val="1"/>
        </dgm:presLayoutVars>
      </dgm:prSet>
      <dgm:spPr/>
    </dgm:pt>
    <dgm:pt modelId="{F05500B9-5CDA-4F3C-A1B4-1C8B8D3A1CAF}" type="pres">
      <dgm:prSet presAssocID="{9D6A1744-B6C5-47B6-BAE3-8160E887BB0E}" presName="sibTrans" presStyleCnt="0"/>
      <dgm:spPr/>
    </dgm:pt>
    <dgm:pt modelId="{5C820BCA-A84D-41FD-B3FA-8C66D3ED9D6A}" type="pres">
      <dgm:prSet presAssocID="{4F131C4D-66A5-4386-8758-7DCE8BFB2B74}" presName="compNode" presStyleCnt="0"/>
      <dgm:spPr/>
    </dgm:pt>
    <dgm:pt modelId="{7BA1DBD9-F350-4B16-A56D-F248B65D6C85}" type="pres">
      <dgm:prSet presAssocID="{4F131C4D-66A5-4386-8758-7DCE8BFB2B74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ngle gear"/>
        </a:ext>
      </dgm:extLst>
    </dgm:pt>
    <dgm:pt modelId="{73F05354-ADCE-495F-ADD9-93016A17D1DE}" type="pres">
      <dgm:prSet presAssocID="{4F131C4D-66A5-4386-8758-7DCE8BFB2B74}" presName="spaceRect" presStyleCnt="0"/>
      <dgm:spPr/>
    </dgm:pt>
    <dgm:pt modelId="{7A0DC4CF-5FB1-43DA-B3C3-B6693F95BC46}" type="pres">
      <dgm:prSet presAssocID="{4F131C4D-66A5-4386-8758-7DCE8BFB2B74}" presName="textRect" presStyleLbl="revTx" presStyleIdx="5" presStyleCnt="7">
        <dgm:presLayoutVars>
          <dgm:chMax val="1"/>
          <dgm:chPref val="1"/>
        </dgm:presLayoutVars>
      </dgm:prSet>
      <dgm:spPr/>
    </dgm:pt>
    <dgm:pt modelId="{39113A98-FAD2-465C-9121-BA6DBA217B13}" type="pres">
      <dgm:prSet presAssocID="{F356658D-DB12-4B82-A61A-FF2A43E992F5}" presName="sibTrans" presStyleCnt="0"/>
      <dgm:spPr/>
    </dgm:pt>
    <dgm:pt modelId="{1F241849-F8DB-4E43-9D6C-C22DC3ABEE6A}" type="pres">
      <dgm:prSet presAssocID="{C1BDEAD2-A16E-41A7-9532-995B8BFF4B75}" presName="compNode" presStyleCnt="0"/>
      <dgm:spPr/>
    </dgm:pt>
    <dgm:pt modelId="{DA94C267-CD36-4EDC-B419-67F57DB60FC7}" type="pres">
      <dgm:prSet presAssocID="{C1BDEAD2-A16E-41A7-9532-995B8BFF4B75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FD7544EC-F915-4934-AEF8-CAAEC04F2077}" type="pres">
      <dgm:prSet presAssocID="{C1BDEAD2-A16E-41A7-9532-995B8BFF4B75}" presName="spaceRect" presStyleCnt="0"/>
      <dgm:spPr/>
    </dgm:pt>
    <dgm:pt modelId="{C28637A9-8081-4005-95DC-D0B4AF61174F}" type="pres">
      <dgm:prSet presAssocID="{C1BDEAD2-A16E-41A7-9532-995B8BFF4B75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B3F01211-F9D7-4107-92D0-DDE190D022D9}" type="presOf" srcId="{1A38A900-84A6-4402-B587-54BC0CB474FE}" destId="{88ECB19B-568D-4565-BE8C-C4768D4B6F50}" srcOrd="0" destOrd="0" presId="urn:microsoft.com/office/officeart/2018/2/layout/IconLabelList"/>
    <dgm:cxn modelId="{D23FD917-C185-4132-81FD-8D68F8260C54}" type="presOf" srcId="{4F131C4D-66A5-4386-8758-7DCE8BFB2B74}" destId="{7A0DC4CF-5FB1-43DA-B3C3-B6693F95BC46}" srcOrd="0" destOrd="0" presId="urn:microsoft.com/office/officeart/2018/2/layout/IconLabelList"/>
    <dgm:cxn modelId="{4EC0932B-EDE2-423F-954D-8932FC2FAB82}" type="presOf" srcId="{FE727647-9829-4340-AAAC-28B7FDCE07EC}" destId="{8CF66746-0F65-4916-911D-898C14614682}" srcOrd="0" destOrd="0" presId="urn:microsoft.com/office/officeart/2018/2/layout/IconLabelList"/>
    <dgm:cxn modelId="{740DC062-E126-4531-AE18-440F44DC58FB}" srcId="{6CDD2B6B-2735-4451-92AD-21E8EDE7C31E}" destId="{F3B24F92-9A6B-43FF-BE36-689E3E65399C}" srcOrd="0" destOrd="0" parTransId="{FF11F987-D3BF-4952-AFCD-E85D69816D4D}" sibTransId="{586B2B11-A3F3-459C-BAB8-0DFFD7D0AAD5}"/>
    <dgm:cxn modelId="{E6324C47-A2C2-4E38-967D-EE05823731F5}" type="presOf" srcId="{F3B24F92-9A6B-43FF-BE36-689E3E65399C}" destId="{4A4A5086-8C68-4C8C-9062-6FEC6EF7080E}" srcOrd="0" destOrd="0" presId="urn:microsoft.com/office/officeart/2018/2/layout/IconLabelList"/>
    <dgm:cxn modelId="{3FAB3868-3518-4190-96AC-DD0289A45531}" type="presOf" srcId="{6AB9E63B-77C1-4D45-A51A-CFC5151F96DA}" destId="{6AE75063-090D-410F-96E0-1616A92F4228}" srcOrd="0" destOrd="0" presId="urn:microsoft.com/office/officeart/2018/2/layout/IconLabelList"/>
    <dgm:cxn modelId="{6F7F0E69-BE13-4C2E-9CC8-6D5AA0627224}" type="presOf" srcId="{43B8AAB3-4CB6-40A0-ADF4-EAE6394E2CBB}" destId="{A437AFF2-3B16-4EC3-8C94-1B9E240515B8}" srcOrd="0" destOrd="0" presId="urn:microsoft.com/office/officeart/2018/2/layout/IconLabelList"/>
    <dgm:cxn modelId="{ABC96B77-CA89-4F15-8284-4098293BC2D0}" srcId="{6CDD2B6B-2735-4451-92AD-21E8EDE7C31E}" destId="{1A38A900-84A6-4402-B587-54BC0CB474FE}" srcOrd="1" destOrd="0" parTransId="{AEA53639-A37F-4505-AE7B-5EB19070E06D}" sibTransId="{C03A032B-992F-478E-BED5-8A7B49985BAC}"/>
    <dgm:cxn modelId="{B9FD8878-C095-4AA0-A6BD-A2FCCC2731B2}" srcId="{6CDD2B6B-2735-4451-92AD-21E8EDE7C31E}" destId="{6AB9E63B-77C1-4D45-A51A-CFC5151F96DA}" srcOrd="3" destOrd="0" parTransId="{FB7C7304-02ED-4A2A-9A56-65C197245B02}" sibTransId="{52E044D4-E12A-4BFB-9A4E-271F68C958C4}"/>
    <dgm:cxn modelId="{24958DA7-5ACF-4AA9-A06C-4315C4F7E6BE}" srcId="{6CDD2B6B-2735-4451-92AD-21E8EDE7C31E}" destId="{4F131C4D-66A5-4386-8758-7DCE8BFB2B74}" srcOrd="5" destOrd="0" parTransId="{BAA7CC2A-8C3C-4A44-AA0F-5E39062B43CD}" sibTransId="{F356658D-DB12-4B82-A61A-FF2A43E992F5}"/>
    <dgm:cxn modelId="{E8F8B1A9-4AD4-4D16-8E37-1742CB5EB5A4}" type="presOf" srcId="{C1BDEAD2-A16E-41A7-9532-995B8BFF4B75}" destId="{C28637A9-8081-4005-95DC-D0B4AF61174F}" srcOrd="0" destOrd="0" presId="urn:microsoft.com/office/officeart/2018/2/layout/IconLabelList"/>
    <dgm:cxn modelId="{6692BFB0-79B2-4CBE-9271-AACFFED8553C}" type="presOf" srcId="{6CDD2B6B-2735-4451-92AD-21E8EDE7C31E}" destId="{1702F2E3-C123-4E4C-B388-2A760749C659}" srcOrd="0" destOrd="0" presId="urn:microsoft.com/office/officeart/2018/2/layout/IconLabelList"/>
    <dgm:cxn modelId="{5F2A01CA-D7E3-4278-818A-7786A00D39F2}" srcId="{6CDD2B6B-2735-4451-92AD-21E8EDE7C31E}" destId="{C1BDEAD2-A16E-41A7-9532-995B8BFF4B75}" srcOrd="6" destOrd="0" parTransId="{0FAA0931-549F-4538-BEEE-8008A8DA17A4}" sibTransId="{B0B514EE-1D98-409B-9EB2-4EA60C792E6B}"/>
    <dgm:cxn modelId="{559816CC-823B-4CC2-BDEA-ED94D5B37302}" srcId="{6CDD2B6B-2735-4451-92AD-21E8EDE7C31E}" destId="{FE727647-9829-4340-AAAC-28B7FDCE07EC}" srcOrd="2" destOrd="0" parTransId="{92DD17C1-DBDC-4AD9-ACC6-E4548D70109F}" sibTransId="{6E8C0961-7452-4B93-BAB9-CCD2932F8406}"/>
    <dgm:cxn modelId="{FECBEBDE-FF56-4FFD-BC2A-D3F1201D3BEE}" srcId="{6CDD2B6B-2735-4451-92AD-21E8EDE7C31E}" destId="{43B8AAB3-4CB6-40A0-ADF4-EAE6394E2CBB}" srcOrd="4" destOrd="0" parTransId="{6CE5BCA3-0700-49F7-8AD3-D4B17BF15E56}" sibTransId="{9D6A1744-B6C5-47B6-BAE3-8160E887BB0E}"/>
    <dgm:cxn modelId="{BC044D55-2945-4697-9E1C-524B88485B7C}" type="presParOf" srcId="{1702F2E3-C123-4E4C-B388-2A760749C659}" destId="{4E95E2BA-89B7-4ABC-A722-07405403558B}" srcOrd="0" destOrd="0" presId="urn:microsoft.com/office/officeart/2018/2/layout/IconLabelList"/>
    <dgm:cxn modelId="{ACE75333-1E98-447A-AAE5-B6E037AEB27C}" type="presParOf" srcId="{4E95E2BA-89B7-4ABC-A722-07405403558B}" destId="{D7F5C34F-0075-429B-978F-33820DA0548C}" srcOrd="0" destOrd="0" presId="urn:microsoft.com/office/officeart/2018/2/layout/IconLabelList"/>
    <dgm:cxn modelId="{7F9BF163-4F79-4EA9-A2CF-3BADEF27AF45}" type="presParOf" srcId="{4E95E2BA-89B7-4ABC-A722-07405403558B}" destId="{08BA6DD7-C1FE-4C39-9B2D-47ECBE87D110}" srcOrd="1" destOrd="0" presId="urn:microsoft.com/office/officeart/2018/2/layout/IconLabelList"/>
    <dgm:cxn modelId="{69740EEE-D81A-4362-846E-E2F56333D7ED}" type="presParOf" srcId="{4E95E2BA-89B7-4ABC-A722-07405403558B}" destId="{4A4A5086-8C68-4C8C-9062-6FEC6EF7080E}" srcOrd="2" destOrd="0" presId="urn:microsoft.com/office/officeart/2018/2/layout/IconLabelList"/>
    <dgm:cxn modelId="{780603A8-273C-421A-92AE-AB23B568D043}" type="presParOf" srcId="{1702F2E3-C123-4E4C-B388-2A760749C659}" destId="{F637E0B1-398F-4386-AC5D-DB351011B9DA}" srcOrd="1" destOrd="0" presId="urn:microsoft.com/office/officeart/2018/2/layout/IconLabelList"/>
    <dgm:cxn modelId="{12B50889-7B22-44A0-B90D-3062767CBB63}" type="presParOf" srcId="{1702F2E3-C123-4E4C-B388-2A760749C659}" destId="{1EA3EE60-4DA3-455D-96AD-3C82535F91B7}" srcOrd="2" destOrd="0" presId="urn:microsoft.com/office/officeart/2018/2/layout/IconLabelList"/>
    <dgm:cxn modelId="{8F3DC81D-9FDB-4227-841A-D25C8B86C97F}" type="presParOf" srcId="{1EA3EE60-4DA3-455D-96AD-3C82535F91B7}" destId="{18FD7381-B1B0-4B1E-BD74-C27D5E5AB114}" srcOrd="0" destOrd="0" presId="urn:microsoft.com/office/officeart/2018/2/layout/IconLabelList"/>
    <dgm:cxn modelId="{2781A736-80E1-4592-8465-ECA8AA21F72E}" type="presParOf" srcId="{1EA3EE60-4DA3-455D-96AD-3C82535F91B7}" destId="{538AB43C-9974-4CC5-9026-C3D45F8DD606}" srcOrd="1" destOrd="0" presId="urn:microsoft.com/office/officeart/2018/2/layout/IconLabelList"/>
    <dgm:cxn modelId="{DD9F6756-A4FE-48D1-96F8-345BADF7A6A8}" type="presParOf" srcId="{1EA3EE60-4DA3-455D-96AD-3C82535F91B7}" destId="{88ECB19B-568D-4565-BE8C-C4768D4B6F50}" srcOrd="2" destOrd="0" presId="urn:microsoft.com/office/officeart/2018/2/layout/IconLabelList"/>
    <dgm:cxn modelId="{97DAA1E2-F089-42DE-A3EE-69EBB26C9D47}" type="presParOf" srcId="{1702F2E3-C123-4E4C-B388-2A760749C659}" destId="{B7A7B450-A148-4C15-9D39-058A15758E59}" srcOrd="3" destOrd="0" presId="urn:microsoft.com/office/officeart/2018/2/layout/IconLabelList"/>
    <dgm:cxn modelId="{EA3E6779-6073-443C-B3A4-DC90F5C3094C}" type="presParOf" srcId="{1702F2E3-C123-4E4C-B388-2A760749C659}" destId="{75E767AF-A56C-4808-B774-D252ABF610D9}" srcOrd="4" destOrd="0" presId="urn:microsoft.com/office/officeart/2018/2/layout/IconLabelList"/>
    <dgm:cxn modelId="{8CB96696-990D-4E78-9652-F988F81CCEB6}" type="presParOf" srcId="{75E767AF-A56C-4808-B774-D252ABF610D9}" destId="{F9F3A469-D0A2-4064-816F-70F7D2C0DF36}" srcOrd="0" destOrd="0" presId="urn:microsoft.com/office/officeart/2018/2/layout/IconLabelList"/>
    <dgm:cxn modelId="{4C46E364-3953-4AC4-AF56-AECCE358F141}" type="presParOf" srcId="{75E767AF-A56C-4808-B774-D252ABF610D9}" destId="{A11477D6-5CC2-465E-9808-8439B8F8E7CD}" srcOrd="1" destOrd="0" presId="urn:microsoft.com/office/officeart/2018/2/layout/IconLabelList"/>
    <dgm:cxn modelId="{B8D9123C-E8DB-444D-BE98-329998DCC470}" type="presParOf" srcId="{75E767AF-A56C-4808-B774-D252ABF610D9}" destId="{8CF66746-0F65-4916-911D-898C14614682}" srcOrd="2" destOrd="0" presId="urn:microsoft.com/office/officeart/2018/2/layout/IconLabelList"/>
    <dgm:cxn modelId="{B670863C-933A-433D-B9D3-817EEE6D8D8C}" type="presParOf" srcId="{1702F2E3-C123-4E4C-B388-2A760749C659}" destId="{0427A089-DE1B-4021-9C2B-CE209C1E5E50}" srcOrd="5" destOrd="0" presId="urn:microsoft.com/office/officeart/2018/2/layout/IconLabelList"/>
    <dgm:cxn modelId="{436C68AA-0BAF-459D-BD81-48618E887C0A}" type="presParOf" srcId="{1702F2E3-C123-4E4C-B388-2A760749C659}" destId="{1D7C3821-A711-4E33-8DF5-432A06406BA4}" srcOrd="6" destOrd="0" presId="urn:microsoft.com/office/officeart/2018/2/layout/IconLabelList"/>
    <dgm:cxn modelId="{3A2CA223-4742-4A36-BA44-CA66ED9A7445}" type="presParOf" srcId="{1D7C3821-A711-4E33-8DF5-432A06406BA4}" destId="{D25C2829-52A5-4CDD-9E18-89881D6D525D}" srcOrd="0" destOrd="0" presId="urn:microsoft.com/office/officeart/2018/2/layout/IconLabelList"/>
    <dgm:cxn modelId="{869EC04C-193E-4246-B3D0-672FDAE03F79}" type="presParOf" srcId="{1D7C3821-A711-4E33-8DF5-432A06406BA4}" destId="{209623A3-99FC-4E30-9DEA-5020F46161A9}" srcOrd="1" destOrd="0" presId="urn:microsoft.com/office/officeart/2018/2/layout/IconLabelList"/>
    <dgm:cxn modelId="{3FF043F9-7416-43F5-BA50-EB2B749AF3BF}" type="presParOf" srcId="{1D7C3821-A711-4E33-8DF5-432A06406BA4}" destId="{6AE75063-090D-410F-96E0-1616A92F4228}" srcOrd="2" destOrd="0" presId="urn:microsoft.com/office/officeart/2018/2/layout/IconLabelList"/>
    <dgm:cxn modelId="{4813544A-2450-46D8-975E-07F98C520625}" type="presParOf" srcId="{1702F2E3-C123-4E4C-B388-2A760749C659}" destId="{AFDA0F41-875D-4B28-84AD-0856DB438807}" srcOrd="7" destOrd="0" presId="urn:microsoft.com/office/officeart/2018/2/layout/IconLabelList"/>
    <dgm:cxn modelId="{26360E29-3720-4FAF-8CA0-273EAE1F9A3C}" type="presParOf" srcId="{1702F2E3-C123-4E4C-B388-2A760749C659}" destId="{A7743448-7D30-45D3-BE59-B3C8E763DEB4}" srcOrd="8" destOrd="0" presId="urn:microsoft.com/office/officeart/2018/2/layout/IconLabelList"/>
    <dgm:cxn modelId="{50AA89A6-ABA3-413F-8FF5-E197AB54C1AE}" type="presParOf" srcId="{A7743448-7D30-45D3-BE59-B3C8E763DEB4}" destId="{F0D324A9-CEB0-4FF1-A4EF-9D9025728F4D}" srcOrd="0" destOrd="0" presId="urn:microsoft.com/office/officeart/2018/2/layout/IconLabelList"/>
    <dgm:cxn modelId="{486DC7F4-F708-4756-A159-608701ABD75A}" type="presParOf" srcId="{A7743448-7D30-45D3-BE59-B3C8E763DEB4}" destId="{5585C65C-9455-4F64-AB91-9550B4DC6794}" srcOrd="1" destOrd="0" presId="urn:microsoft.com/office/officeart/2018/2/layout/IconLabelList"/>
    <dgm:cxn modelId="{24D40EA4-10CA-45CC-B3E8-47B723A327C9}" type="presParOf" srcId="{A7743448-7D30-45D3-BE59-B3C8E763DEB4}" destId="{A437AFF2-3B16-4EC3-8C94-1B9E240515B8}" srcOrd="2" destOrd="0" presId="urn:microsoft.com/office/officeart/2018/2/layout/IconLabelList"/>
    <dgm:cxn modelId="{255895F2-4BAD-4992-A946-9A25BC54020E}" type="presParOf" srcId="{1702F2E3-C123-4E4C-B388-2A760749C659}" destId="{F05500B9-5CDA-4F3C-A1B4-1C8B8D3A1CAF}" srcOrd="9" destOrd="0" presId="urn:microsoft.com/office/officeart/2018/2/layout/IconLabelList"/>
    <dgm:cxn modelId="{8AE9D99D-ADE7-4C7A-94E2-66C006D5D95A}" type="presParOf" srcId="{1702F2E3-C123-4E4C-B388-2A760749C659}" destId="{5C820BCA-A84D-41FD-B3FA-8C66D3ED9D6A}" srcOrd="10" destOrd="0" presId="urn:microsoft.com/office/officeart/2018/2/layout/IconLabelList"/>
    <dgm:cxn modelId="{60210C22-31EF-458F-BE95-5CF590B12093}" type="presParOf" srcId="{5C820BCA-A84D-41FD-B3FA-8C66D3ED9D6A}" destId="{7BA1DBD9-F350-4B16-A56D-F248B65D6C85}" srcOrd="0" destOrd="0" presId="urn:microsoft.com/office/officeart/2018/2/layout/IconLabelList"/>
    <dgm:cxn modelId="{A1B99B16-3CDA-442F-860B-9811B696D298}" type="presParOf" srcId="{5C820BCA-A84D-41FD-B3FA-8C66D3ED9D6A}" destId="{73F05354-ADCE-495F-ADD9-93016A17D1DE}" srcOrd="1" destOrd="0" presId="urn:microsoft.com/office/officeart/2018/2/layout/IconLabelList"/>
    <dgm:cxn modelId="{7EE42462-E192-4777-AC16-8CAB65690E8C}" type="presParOf" srcId="{5C820BCA-A84D-41FD-B3FA-8C66D3ED9D6A}" destId="{7A0DC4CF-5FB1-43DA-B3C3-B6693F95BC46}" srcOrd="2" destOrd="0" presId="urn:microsoft.com/office/officeart/2018/2/layout/IconLabelList"/>
    <dgm:cxn modelId="{D47A29D6-774B-454A-B98C-5E7E512016C1}" type="presParOf" srcId="{1702F2E3-C123-4E4C-B388-2A760749C659}" destId="{39113A98-FAD2-465C-9121-BA6DBA217B13}" srcOrd="11" destOrd="0" presId="urn:microsoft.com/office/officeart/2018/2/layout/IconLabelList"/>
    <dgm:cxn modelId="{BD89687E-5145-4BF1-B300-180CA7E81268}" type="presParOf" srcId="{1702F2E3-C123-4E4C-B388-2A760749C659}" destId="{1F241849-F8DB-4E43-9D6C-C22DC3ABEE6A}" srcOrd="12" destOrd="0" presId="urn:microsoft.com/office/officeart/2018/2/layout/IconLabelList"/>
    <dgm:cxn modelId="{FBCAAEFE-1900-4922-9144-BAEDA36FC878}" type="presParOf" srcId="{1F241849-F8DB-4E43-9D6C-C22DC3ABEE6A}" destId="{DA94C267-CD36-4EDC-B419-67F57DB60FC7}" srcOrd="0" destOrd="0" presId="urn:microsoft.com/office/officeart/2018/2/layout/IconLabelList"/>
    <dgm:cxn modelId="{4AFCF7B3-C268-4F15-9314-CB9CC324202B}" type="presParOf" srcId="{1F241849-F8DB-4E43-9D6C-C22DC3ABEE6A}" destId="{FD7544EC-F915-4934-AEF8-CAAEC04F2077}" srcOrd="1" destOrd="0" presId="urn:microsoft.com/office/officeart/2018/2/layout/IconLabelList"/>
    <dgm:cxn modelId="{5A64C80A-C424-43AC-8A02-464CDF0353B2}" type="presParOf" srcId="{1F241849-F8DB-4E43-9D6C-C22DC3ABEE6A}" destId="{C28637A9-8081-4005-95DC-D0B4AF61174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A8B5D-98A3-441C-AD92-29288F9142CC}">
      <dsp:nvSpPr>
        <dsp:cNvPr id="0" name=""/>
        <dsp:cNvSpPr/>
      </dsp:nvSpPr>
      <dsp:spPr>
        <a:xfrm>
          <a:off x="750914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DA5FF1-8CFE-41B1-8379-F78EDA822A8B}">
      <dsp:nvSpPr>
        <dsp:cNvPr id="0" name=""/>
        <dsp:cNvSpPr/>
      </dsp:nvSpPr>
      <dsp:spPr>
        <a:xfrm>
          <a:off x="90151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KoboToolbox is an open-source platform for collecting, managing, and visualizing data.</a:t>
          </a:r>
        </a:p>
      </dsp:txBody>
      <dsp:txXfrm>
        <a:off x="90151" y="2602589"/>
        <a:ext cx="2402775" cy="720000"/>
      </dsp:txXfrm>
    </dsp:sp>
    <dsp:sp modelId="{75E22806-E36A-4D43-971C-61DF132B01EE}">
      <dsp:nvSpPr>
        <dsp:cNvPr id="0" name=""/>
        <dsp:cNvSpPr/>
      </dsp:nvSpPr>
      <dsp:spPr>
        <a:xfrm>
          <a:off x="3574175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06677E-C93A-4AA7-ACB2-83B247630D19}">
      <dsp:nvSpPr>
        <dsp:cNvPr id="0" name=""/>
        <dsp:cNvSpPr/>
      </dsp:nvSpPr>
      <dsp:spPr>
        <a:xfrm>
          <a:off x="2913412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Widely used for social impact initiatives globally.</a:t>
          </a:r>
        </a:p>
      </dsp:txBody>
      <dsp:txXfrm>
        <a:off x="2913412" y="2602589"/>
        <a:ext cx="2402775" cy="720000"/>
      </dsp:txXfrm>
    </dsp:sp>
    <dsp:sp modelId="{6634ABE8-7EDF-4E95-8E2C-A4D5458FD1E5}">
      <dsp:nvSpPr>
        <dsp:cNvPr id="0" name=""/>
        <dsp:cNvSpPr/>
      </dsp:nvSpPr>
      <dsp:spPr>
        <a:xfrm>
          <a:off x="6397436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0B489A-E6AC-412A-A70A-0E0B397077AB}">
      <dsp:nvSpPr>
        <dsp:cNvPr id="0" name=""/>
        <dsp:cNvSpPr/>
      </dsp:nvSpPr>
      <dsp:spPr>
        <a:xfrm>
          <a:off x="5736673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Features include developing forms, managing projects, visualizing data, and more.</a:t>
          </a:r>
        </a:p>
      </dsp:txBody>
      <dsp:txXfrm>
        <a:off x="5736673" y="2602589"/>
        <a:ext cx="2402775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0849CD-3815-4084-8105-E20A2C507438}">
      <dsp:nvSpPr>
        <dsp:cNvPr id="0" name=""/>
        <dsp:cNvSpPr/>
      </dsp:nvSpPr>
      <dsp:spPr>
        <a:xfrm>
          <a:off x="1138811" y="393188"/>
          <a:ext cx="669990" cy="66999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ABE315-2EA8-4E77-A2FF-10371298B40B}">
      <dsp:nvSpPr>
        <dsp:cNvPr id="0" name=""/>
        <dsp:cNvSpPr/>
      </dsp:nvSpPr>
      <dsp:spPr>
        <a:xfrm>
          <a:off x="729373" y="1314747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Steps to create a new form:</a:t>
          </a:r>
        </a:p>
      </dsp:txBody>
      <dsp:txXfrm>
        <a:off x="729373" y="1314747"/>
        <a:ext cx="1488867" cy="595546"/>
      </dsp:txXfrm>
    </dsp:sp>
    <dsp:sp modelId="{169F3980-5752-4927-8706-37FE9BD27305}">
      <dsp:nvSpPr>
        <dsp:cNvPr id="0" name=""/>
        <dsp:cNvSpPr/>
      </dsp:nvSpPr>
      <dsp:spPr>
        <a:xfrm>
          <a:off x="2888230" y="393188"/>
          <a:ext cx="669990" cy="66999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360DBD-2453-4014-8095-F6C893CC5EFA}">
      <dsp:nvSpPr>
        <dsp:cNvPr id="0" name=""/>
        <dsp:cNvSpPr/>
      </dsp:nvSpPr>
      <dsp:spPr>
        <a:xfrm>
          <a:off x="2478792" y="1314747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Building from scratch.</a:t>
          </a:r>
        </a:p>
      </dsp:txBody>
      <dsp:txXfrm>
        <a:off x="2478792" y="1314747"/>
        <a:ext cx="1488867" cy="595546"/>
      </dsp:txXfrm>
    </dsp:sp>
    <dsp:sp modelId="{E72F93E6-5D24-44CC-8580-45F1BDB8BEB0}">
      <dsp:nvSpPr>
        <dsp:cNvPr id="0" name=""/>
        <dsp:cNvSpPr/>
      </dsp:nvSpPr>
      <dsp:spPr>
        <a:xfrm>
          <a:off x="4637649" y="393188"/>
          <a:ext cx="669990" cy="66999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C7F96-2CF5-432E-A5A0-984090DAA4FA}">
      <dsp:nvSpPr>
        <dsp:cNvPr id="0" name=""/>
        <dsp:cNvSpPr/>
      </dsp:nvSpPr>
      <dsp:spPr>
        <a:xfrm>
          <a:off x="4228211" y="1314747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Using a template.</a:t>
          </a:r>
        </a:p>
      </dsp:txBody>
      <dsp:txXfrm>
        <a:off x="4228211" y="1314747"/>
        <a:ext cx="1488867" cy="595546"/>
      </dsp:txXfrm>
    </dsp:sp>
    <dsp:sp modelId="{336D0AF1-5B14-4FB7-89BE-CDF1193E8003}">
      <dsp:nvSpPr>
        <dsp:cNvPr id="0" name=""/>
        <dsp:cNvSpPr/>
      </dsp:nvSpPr>
      <dsp:spPr>
        <a:xfrm>
          <a:off x="6387068" y="393188"/>
          <a:ext cx="669990" cy="66999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4B746A-FFFF-41FC-BAE3-5B588676FFAE}">
      <dsp:nvSpPr>
        <dsp:cNvPr id="0" name=""/>
        <dsp:cNvSpPr/>
      </dsp:nvSpPr>
      <dsp:spPr>
        <a:xfrm>
          <a:off x="5977630" y="1314747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Uploading an XLSForm.</a:t>
          </a:r>
        </a:p>
      </dsp:txBody>
      <dsp:txXfrm>
        <a:off x="5977630" y="1314747"/>
        <a:ext cx="1488867" cy="595546"/>
      </dsp:txXfrm>
    </dsp:sp>
    <dsp:sp modelId="{DF395490-E727-415D-A521-643F3DE27ACD}">
      <dsp:nvSpPr>
        <dsp:cNvPr id="0" name=""/>
        <dsp:cNvSpPr/>
      </dsp:nvSpPr>
      <dsp:spPr>
        <a:xfrm>
          <a:off x="3762940" y="2282510"/>
          <a:ext cx="669990" cy="66999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8E1146-A888-4641-B11E-DDC06BCFBD94}">
      <dsp:nvSpPr>
        <dsp:cNvPr id="0" name=""/>
        <dsp:cNvSpPr/>
      </dsp:nvSpPr>
      <dsp:spPr>
        <a:xfrm>
          <a:off x="3353501" y="3204069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Importing an XLSForm via URL.</a:t>
          </a:r>
        </a:p>
      </dsp:txBody>
      <dsp:txXfrm>
        <a:off x="3353501" y="3204069"/>
        <a:ext cx="1488867" cy="5955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F98418-C565-45C5-B02B-F907F4171C46}">
      <dsp:nvSpPr>
        <dsp:cNvPr id="0" name=""/>
        <dsp:cNvSpPr/>
      </dsp:nvSpPr>
      <dsp:spPr>
        <a:xfrm>
          <a:off x="25368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A9ED3-9F45-4A2C-89D3-A44B63BEE18A}">
      <dsp:nvSpPr>
        <dsp:cNvPr id="0" name=""/>
        <dsp:cNvSpPr/>
      </dsp:nvSpPr>
      <dsp:spPr>
        <a:xfrm>
          <a:off x="252752" y="1022877"/>
          <a:ext cx="628012" cy="6280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F3A38A-A85C-42E1-91C4-6533B2B1703A}">
      <dsp:nvSpPr>
        <dsp:cNvPr id="0" name=""/>
        <dsp:cNvSpPr/>
      </dsp:nvSpPr>
      <dsp:spPr>
        <a:xfrm>
          <a:off x="1340173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Powerful Formbuilder with various question types.</a:t>
          </a:r>
        </a:p>
      </dsp:txBody>
      <dsp:txXfrm>
        <a:off x="1340173" y="795493"/>
        <a:ext cx="2552269" cy="1082781"/>
      </dsp:txXfrm>
    </dsp:sp>
    <dsp:sp modelId="{33054E0C-8B07-4516-8C61-7BB883280496}">
      <dsp:nvSpPr>
        <dsp:cNvPr id="0" name=""/>
        <dsp:cNvSpPr/>
      </dsp:nvSpPr>
      <dsp:spPr>
        <a:xfrm>
          <a:off x="4337156" y="79549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B7BC63-2F88-4C0E-A1B8-776FCA7A5D5C}">
      <dsp:nvSpPr>
        <dsp:cNvPr id="0" name=""/>
        <dsp:cNvSpPr/>
      </dsp:nvSpPr>
      <dsp:spPr>
        <a:xfrm>
          <a:off x="4564540" y="1022877"/>
          <a:ext cx="628012" cy="6280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B2930-E041-4147-91B1-3B7DF3C025C1}">
      <dsp:nvSpPr>
        <dsp:cNvPr id="0" name=""/>
        <dsp:cNvSpPr/>
      </dsp:nvSpPr>
      <dsp:spPr>
        <a:xfrm>
          <a:off x="5651962" y="79549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Form logic: Skip logic, calculations, validations.</a:t>
          </a:r>
        </a:p>
      </dsp:txBody>
      <dsp:txXfrm>
        <a:off x="5651962" y="795493"/>
        <a:ext cx="2552269" cy="1082781"/>
      </dsp:txXfrm>
    </dsp:sp>
    <dsp:sp modelId="{54FEB4DA-380A-439A-8A58-CCCE4ED7A58F}">
      <dsp:nvSpPr>
        <dsp:cNvPr id="0" name=""/>
        <dsp:cNvSpPr/>
      </dsp:nvSpPr>
      <dsp:spPr>
        <a:xfrm>
          <a:off x="25368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73F892-7A27-4564-94DC-88638052F48A}">
      <dsp:nvSpPr>
        <dsp:cNvPr id="0" name=""/>
        <dsp:cNvSpPr/>
      </dsp:nvSpPr>
      <dsp:spPr>
        <a:xfrm>
          <a:off x="252752" y="2875072"/>
          <a:ext cx="628012" cy="6280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91BDD3-4F98-422A-B38A-E6336FC5C0CA}">
      <dsp:nvSpPr>
        <dsp:cNvPr id="0" name=""/>
        <dsp:cNvSpPr/>
      </dsp:nvSpPr>
      <dsp:spPr>
        <a:xfrm>
          <a:off x="1340173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XLSForm support for complex forms.</a:t>
          </a:r>
        </a:p>
      </dsp:txBody>
      <dsp:txXfrm>
        <a:off x="1340173" y="2647688"/>
        <a:ext cx="2552269" cy="1082781"/>
      </dsp:txXfrm>
    </dsp:sp>
    <dsp:sp modelId="{6DB1C1BD-BAA1-40CE-9A5F-BC37F78EEE71}">
      <dsp:nvSpPr>
        <dsp:cNvPr id="0" name=""/>
        <dsp:cNvSpPr/>
      </dsp:nvSpPr>
      <dsp:spPr>
        <a:xfrm>
          <a:off x="4337156" y="2647688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36FC66-E0BC-42D4-B1B6-EB5E32534D0A}">
      <dsp:nvSpPr>
        <dsp:cNvPr id="0" name=""/>
        <dsp:cNvSpPr/>
      </dsp:nvSpPr>
      <dsp:spPr>
        <a:xfrm>
          <a:off x="4564540" y="2875072"/>
          <a:ext cx="628012" cy="6280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D07652-8B49-47C7-BC17-F550C6EA1CE6}">
      <dsp:nvSpPr>
        <dsp:cNvPr id="0" name=""/>
        <dsp:cNvSpPr/>
      </dsp:nvSpPr>
      <dsp:spPr>
        <a:xfrm>
          <a:off x="5651962" y="2647688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Multilingual support.</a:t>
          </a:r>
        </a:p>
      </dsp:txBody>
      <dsp:txXfrm>
        <a:off x="5651962" y="2647688"/>
        <a:ext cx="2552269" cy="10827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F1377-8E1F-43DE-8917-5D9CA9F01E51}">
      <dsp:nvSpPr>
        <dsp:cNvPr id="0" name=""/>
        <dsp:cNvSpPr/>
      </dsp:nvSpPr>
      <dsp:spPr>
        <a:xfrm>
          <a:off x="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05DF1-40D7-4041-ABDA-8D254CFE88AB}">
      <dsp:nvSpPr>
        <dsp:cNvPr id="0" name=""/>
        <dsp:cNvSpPr/>
      </dsp:nvSpPr>
      <dsp:spPr>
        <a:xfrm>
          <a:off x="256120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Offline and online data collection.</a:t>
          </a:r>
        </a:p>
      </dsp:txBody>
      <dsp:txXfrm>
        <a:off x="298991" y="1277365"/>
        <a:ext cx="2219346" cy="1377989"/>
      </dsp:txXfrm>
    </dsp:sp>
    <dsp:sp modelId="{C6ADCAA2-EF87-4442-BF9F-99C2AC8CF3AA}">
      <dsp:nvSpPr>
        <dsp:cNvPr id="0" name=""/>
        <dsp:cNvSpPr/>
      </dsp:nvSpPr>
      <dsp:spPr>
        <a:xfrm>
          <a:off x="281733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F60D4-6EDD-4B96-9F16-955C6BA0F7CA}">
      <dsp:nvSpPr>
        <dsp:cNvPr id="0" name=""/>
        <dsp:cNvSpPr/>
      </dsp:nvSpPr>
      <dsp:spPr>
        <a:xfrm>
          <a:off x="3073451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KoboCollect Android app.</a:t>
          </a:r>
        </a:p>
      </dsp:txBody>
      <dsp:txXfrm>
        <a:off x="3116322" y="1277365"/>
        <a:ext cx="2219346" cy="1377989"/>
      </dsp:txXfrm>
    </dsp:sp>
    <dsp:sp modelId="{D6F8212C-FFA5-4D0E-8ACE-E2185B8125F8}">
      <dsp:nvSpPr>
        <dsp:cNvPr id="0" name=""/>
        <dsp:cNvSpPr/>
      </dsp:nvSpPr>
      <dsp:spPr>
        <a:xfrm>
          <a:off x="5634661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BF9E0-1BC4-4DD7-BC5E-CFA1B5AD9EE2}">
      <dsp:nvSpPr>
        <dsp:cNvPr id="0" name=""/>
        <dsp:cNvSpPr/>
      </dsp:nvSpPr>
      <dsp:spPr>
        <a:xfrm>
          <a:off x="5890782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Enketo web forms for any device.</a:t>
          </a:r>
        </a:p>
      </dsp:txBody>
      <dsp:txXfrm>
        <a:off x="5933653" y="1277365"/>
        <a:ext cx="2219346" cy="13779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B9447-2B4E-4863-8B8C-284250E6D704}">
      <dsp:nvSpPr>
        <dsp:cNvPr id="0" name=""/>
        <dsp:cNvSpPr/>
      </dsp:nvSpPr>
      <dsp:spPr>
        <a:xfrm>
          <a:off x="518185" y="5172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A7A8F-2212-48A7-8867-7BA7E33B34E9}">
      <dsp:nvSpPr>
        <dsp:cNvPr id="0" name=""/>
        <dsp:cNvSpPr/>
      </dsp:nvSpPr>
      <dsp:spPr>
        <a:xfrm>
          <a:off x="832623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0BCFC-FA23-403F-84E9-ACD7ABD7E21D}">
      <dsp:nvSpPr>
        <dsp:cNvPr id="0" name=""/>
        <dsp:cNvSpPr/>
      </dsp:nvSpPr>
      <dsp:spPr>
        <a:xfrm>
          <a:off x="46529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Customizable table views.</a:t>
          </a:r>
        </a:p>
      </dsp:txBody>
      <dsp:txXfrm>
        <a:off x="46529" y="2452202"/>
        <a:ext cx="2418750" cy="720000"/>
      </dsp:txXfrm>
    </dsp:sp>
    <dsp:sp modelId="{CE8D11E5-B3D8-4933-9AEA-B5D9DABE1350}">
      <dsp:nvSpPr>
        <dsp:cNvPr id="0" name=""/>
        <dsp:cNvSpPr/>
      </dsp:nvSpPr>
      <dsp:spPr>
        <a:xfrm>
          <a:off x="3360216" y="5172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23336C-2CF0-41F4-BF8D-42C66DBCBB4C}">
      <dsp:nvSpPr>
        <dsp:cNvPr id="0" name=""/>
        <dsp:cNvSpPr/>
      </dsp:nvSpPr>
      <dsp:spPr>
        <a:xfrm>
          <a:off x="3674654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0C484A-0191-4D05-BC7C-BC80C3E61A17}">
      <dsp:nvSpPr>
        <dsp:cNvPr id="0" name=""/>
        <dsp:cNvSpPr/>
      </dsp:nvSpPr>
      <dsp:spPr>
        <a:xfrm>
          <a:off x="2888560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Automated transcription and translation.</a:t>
          </a:r>
        </a:p>
      </dsp:txBody>
      <dsp:txXfrm>
        <a:off x="2888560" y="2452202"/>
        <a:ext cx="2418750" cy="720000"/>
      </dsp:txXfrm>
    </dsp:sp>
    <dsp:sp modelId="{6F94B0A0-7665-4724-8C0B-8B6640AC2A92}">
      <dsp:nvSpPr>
        <dsp:cNvPr id="0" name=""/>
        <dsp:cNvSpPr/>
      </dsp:nvSpPr>
      <dsp:spPr>
        <a:xfrm>
          <a:off x="6202248" y="5172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598321-01DB-4CFA-879D-55E2A282A452}">
      <dsp:nvSpPr>
        <dsp:cNvPr id="0" name=""/>
        <dsp:cNvSpPr/>
      </dsp:nvSpPr>
      <dsp:spPr>
        <a:xfrm>
          <a:off x="6516685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9ABB6A-FEF8-4627-B92F-75DA37B59895}">
      <dsp:nvSpPr>
        <dsp:cNvPr id="0" name=""/>
        <dsp:cNvSpPr/>
      </dsp:nvSpPr>
      <dsp:spPr>
        <a:xfrm>
          <a:off x="5730591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Qualitative analysis features.</a:t>
          </a:r>
        </a:p>
      </dsp:txBody>
      <dsp:txXfrm>
        <a:off x="5730591" y="2452202"/>
        <a:ext cx="24187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999FD-53DF-46D4-A305-E803D004E6C5}">
      <dsp:nvSpPr>
        <dsp:cNvPr id="0" name=""/>
        <dsp:cNvSpPr/>
      </dsp:nvSpPr>
      <dsp:spPr>
        <a:xfrm>
          <a:off x="0" y="113462"/>
          <a:ext cx="8195871" cy="16707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Custom reports and interactive maps.</a:t>
          </a:r>
        </a:p>
      </dsp:txBody>
      <dsp:txXfrm>
        <a:off x="81560" y="195022"/>
        <a:ext cx="8032751" cy="1507639"/>
      </dsp:txXfrm>
    </dsp:sp>
    <dsp:sp modelId="{90E6FE06-7DCA-4538-8A5C-A2A534E5C39D}">
      <dsp:nvSpPr>
        <dsp:cNvPr id="0" name=""/>
        <dsp:cNvSpPr/>
      </dsp:nvSpPr>
      <dsp:spPr>
        <a:xfrm>
          <a:off x="0" y="1905182"/>
          <a:ext cx="8195871" cy="167075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Data download in multiple formats: XLS, CSV, KML, ZIP, GeoJSON.</a:t>
          </a:r>
        </a:p>
      </dsp:txBody>
      <dsp:txXfrm>
        <a:off x="81560" y="1986742"/>
        <a:ext cx="8032751" cy="15076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561F9-BD05-4443-8C6F-4D3779FA2171}">
      <dsp:nvSpPr>
        <dsp:cNvPr id="0" name=""/>
        <dsp:cNvSpPr/>
      </dsp:nvSpPr>
      <dsp:spPr>
        <a:xfrm>
          <a:off x="0" y="78420"/>
          <a:ext cx="5175384" cy="17105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Project summaries and monitoring.</a:t>
          </a:r>
        </a:p>
      </dsp:txBody>
      <dsp:txXfrm>
        <a:off x="83502" y="161922"/>
        <a:ext cx="5008380" cy="1543536"/>
      </dsp:txXfrm>
    </dsp:sp>
    <dsp:sp modelId="{57BD54BF-A2C0-45AA-B979-42006B7FC494}">
      <dsp:nvSpPr>
        <dsp:cNvPr id="0" name=""/>
        <dsp:cNvSpPr/>
      </dsp:nvSpPr>
      <dsp:spPr>
        <a:xfrm>
          <a:off x="0" y="1912800"/>
          <a:ext cx="5175384" cy="171054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Permissions for team collaboration.</a:t>
          </a:r>
        </a:p>
      </dsp:txBody>
      <dsp:txXfrm>
        <a:off x="83502" y="1996302"/>
        <a:ext cx="5008380" cy="1543536"/>
      </dsp:txXfrm>
    </dsp:sp>
    <dsp:sp modelId="{6806E263-CF74-4E7B-B472-7921A008F934}">
      <dsp:nvSpPr>
        <dsp:cNvPr id="0" name=""/>
        <dsp:cNvSpPr/>
      </dsp:nvSpPr>
      <dsp:spPr>
        <a:xfrm>
          <a:off x="0" y="3747180"/>
          <a:ext cx="5175384" cy="17105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Case management for longitudinal data.</a:t>
          </a:r>
        </a:p>
      </dsp:txBody>
      <dsp:txXfrm>
        <a:off x="83502" y="3830682"/>
        <a:ext cx="5008380" cy="15435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74084-125B-4475-A39F-9BC88BD4DB99}">
      <dsp:nvSpPr>
        <dsp:cNvPr id="0" name=""/>
        <dsp:cNvSpPr/>
      </dsp:nvSpPr>
      <dsp:spPr>
        <a:xfrm>
          <a:off x="750914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B64B2B-0DD8-4CC1-BF18-135160307823}">
      <dsp:nvSpPr>
        <dsp:cNvPr id="0" name=""/>
        <dsp:cNvSpPr/>
      </dsp:nvSpPr>
      <dsp:spPr>
        <a:xfrm>
          <a:off x="90151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Synchronous exports for data sharing.</a:t>
          </a:r>
        </a:p>
      </dsp:txBody>
      <dsp:txXfrm>
        <a:off x="90151" y="2602589"/>
        <a:ext cx="2402775" cy="720000"/>
      </dsp:txXfrm>
    </dsp:sp>
    <dsp:sp modelId="{5C81CE8A-99A3-48B1-985A-097075F76A61}">
      <dsp:nvSpPr>
        <dsp:cNvPr id="0" name=""/>
        <dsp:cNvSpPr/>
      </dsp:nvSpPr>
      <dsp:spPr>
        <a:xfrm>
          <a:off x="3574175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2A0260-2086-46B3-8391-2353FA69EAF8}">
      <dsp:nvSpPr>
        <dsp:cNvPr id="0" name=""/>
        <dsp:cNvSpPr/>
      </dsp:nvSpPr>
      <dsp:spPr>
        <a:xfrm>
          <a:off x="2913412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REST services for external program integration.</a:t>
          </a:r>
        </a:p>
      </dsp:txBody>
      <dsp:txXfrm>
        <a:off x="2913412" y="2602589"/>
        <a:ext cx="2402775" cy="720000"/>
      </dsp:txXfrm>
    </dsp:sp>
    <dsp:sp modelId="{F2436B77-D1C0-41EA-9FF3-952761531242}">
      <dsp:nvSpPr>
        <dsp:cNvPr id="0" name=""/>
        <dsp:cNvSpPr/>
      </dsp:nvSpPr>
      <dsp:spPr>
        <a:xfrm>
          <a:off x="6397436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49C423-ECE6-4351-8951-9FFF3EEAD6D2}">
      <dsp:nvSpPr>
        <dsp:cNvPr id="0" name=""/>
        <dsp:cNvSpPr/>
      </dsp:nvSpPr>
      <dsp:spPr>
        <a:xfrm>
          <a:off x="5736673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KoboToolbox API for interactive dashboards.</a:t>
          </a:r>
        </a:p>
      </dsp:txBody>
      <dsp:txXfrm>
        <a:off x="5736673" y="2602589"/>
        <a:ext cx="2402775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E0EC3F-4C27-469E-A6D0-79275ED3C400}">
      <dsp:nvSpPr>
        <dsp:cNvPr id="0" name=""/>
        <dsp:cNvSpPr/>
      </dsp:nvSpPr>
      <dsp:spPr>
        <a:xfrm>
          <a:off x="1009209" y="594937"/>
          <a:ext cx="1625062" cy="16250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CE7074-6CBF-4F54-AFE2-866C9D7A753B}">
      <dsp:nvSpPr>
        <dsp:cNvPr id="0" name=""/>
        <dsp:cNvSpPr/>
      </dsp:nvSpPr>
      <dsp:spPr>
        <a:xfrm>
          <a:off x="16115" y="2633938"/>
          <a:ext cx="361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How to create an account.</a:t>
          </a:r>
        </a:p>
      </dsp:txBody>
      <dsp:txXfrm>
        <a:off x="16115" y="2633938"/>
        <a:ext cx="3611250" cy="720000"/>
      </dsp:txXfrm>
    </dsp:sp>
    <dsp:sp modelId="{1AA8C6F1-3181-4DE7-BCE9-F9FD97AA1640}">
      <dsp:nvSpPr>
        <dsp:cNvPr id="0" name=""/>
        <dsp:cNvSpPr/>
      </dsp:nvSpPr>
      <dsp:spPr>
        <a:xfrm>
          <a:off x="5252428" y="594937"/>
          <a:ext cx="1625062" cy="16250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36D8EE-9240-4415-A281-9B8FA03629BD}">
      <dsp:nvSpPr>
        <dsp:cNvPr id="0" name=""/>
        <dsp:cNvSpPr/>
      </dsp:nvSpPr>
      <dsp:spPr>
        <a:xfrm>
          <a:off x="4259334" y="2633938"/>
          <a:ext cx="361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Accessing KoboToolbox via public servers, private servers, or own server installation.</a:t>
          </a:r>
        </a:p>
      </dsp:txBody>
      <dsp:txXfrm>
        <a:off x="4259334" y="2633938"/>
        <a:ext cx="3611250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F5C34F-0075-429B-978F-33820DA0548C}">
      <dsp:nvSpPr>
        <dsp:cNvPr id="0" name=""/>
        <dsp:cNvSpPr/>
      </dsp:nvSpPr>
      <dsp:spPr>
        <a:xfrm>
          <a:off x="1138811" y="393188"/>
          <a:ext cx="669990" cy="66999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A5086-8C68-4C8C-9062-6FEC6EF7080E}">
      <dsp:nvSpPr>
        <dsp:cNvPr id="0" name=""/>
        <dsp:cNvSpPr/>
      </dsp:nvSpPr>
      <dsp:spPr>
        <a:xfrm>
          <a:off x="729373" y="1314747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Overview of the main components:</a:t>
          </a:r>
        </a:p>
      </dsp:txBody>
      <dsp:txXfrm>
        <a:off x="729373" y="1314747"/>
        <a:ext cx="1488867" cy="595546"/>
      </dsp:txXfrm>
    </dsp:sp>
    <dsp:sp modelId="{18FD7381-B1B0-4B1E-BD74-C27D5E5AB114}">
      <dsp:nvSpPr>
        <dsp:cNvPr id="0" name=""/>
        <dsp:cNvSpPr/>
      </dsp:nvSpPr>
      <dsp:spPr>
        <a:xfrm>
          <a:off x="2888230" y="393188"/>
          <a:ext cx="669990" cy="66999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ECB19B-568D-4565-BE8C-C4768D4B6F50}">
      <dsp:nvSpPr>
        <dsp:cNvPr id="0" name=""/>
        <dsp:cNvSpPr/>
      </dsp:nvSpPr>
      <dsp:spPr>
        <a:xfrm>
          <a:off x="2478792" y="1314747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Dashboard</a:t>
          </a:r>
        </a:p>
      </dsp:txBody>
      <dsp:txXfrm>
        <a:off x="2478792" y="1314747"/>
        <a:ext cx="1488867" cy="595546"/>
      </dsp:txXfrm>
    </dsp:sp>
    <dsp:sp modelId="{F9F3A469-D0A2-4064-816F-70F7D2C0DF36}">
      <dsp:nvSpPr>
        <dsp:cNvPr id="0" name=""/>
        <dsp:cNvSpPr/>
      </dsp:nvSpPr>
      <dsp:spPr>
        <a:xfrm>
          <a:off x="4637649" y="393188"/>
          <a:ext cx="669990" cy="66999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F66746-0F65-4916-911D-898C14614682}">
      <dsp:nvSpPr>
        <dsp:cNvPr id="0" name=""/>
        <dsp:cNvSpPr/>
      </dsp:nvSpPr>
      <dsp:spPr>
        <a:xfrm>
          <a:off x="4228211" y="1314747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Form Builder</a:t>
          </a:r>
        </a:p>
      </dsp:txBody>
      <dsp:txXfrm>
        <a:off x="4228211" y="1314747"/>
        <a:ext cx="1488867" cy="595546"/>
      </dsp:txXfrm>
    </dsp:sp>
    <dsp:sp modelId="{D25C2829-52A5-4CDD-9E18-89881D6D525D}">
      <dsp:nvSpPr>
        <dsp:cNvPr id="0" name=""/>
        <dsp:cNvSpPr/>
      </dsp:nvSpPr>
      <dsp:spPr>
        <a:xfrm>
          <a:off x="6387068" y="393188"/>
          <a:ext cx="669990" cy="66999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E75063-090D-410F-96E0-1616A92F4228}">
      <dsp:nvSpPr>
        <dsp:cNvPr id="0" name=""/>
        <dsp:cNvSpPr/>
      </dsp:nvSpPr>
      <dsp:spPr>
        <a:xfrm>
          <a:off x="5977630" y="1314747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Library</a:t>
          </a:r>
        </a:p>
      </dsp:txBody>
      <dsp:txXfrm>
        <a:off x="5977630" y="1314747"/>
        <a:ext cx="1488867" cy="595546"/>
      </dsp:txXfrm>
    </dsp:sp>
    <dsp:sp modelId="{F0D324A9-CEB0-4FF1-A4EF-9D9025728F4D}">
      <dsp:nvSpPr>
        <dsp:cNvPr id="0" name=""/>
        <dsp:cNvSpPr/>
      </dsp:nvSpPr>
      <dsp:spPr>
        <a:xfrm>
          <a:off x="2013521" y="2282510"/>
          <a:ext cx="669990" cy="66999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37AFF2-3B16-4EC3-8C94-1B9E240515B8}">
      <dsp:nvSpPr>
        <dsp:cNvPr id="0" name=""/>
        <dsp:cNvSpPr/>
      </dsp:nvSpPr>
      <dsp:spPr>
        <a:xfrm>
          <a:off x="1604082" y="3204069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Data Management</a:t>
          </a:r>
        </a:p>
      </dsp:txBody>
      <dsp:txXfrm>
        <a:off x="1604082" y="3204069"/>
        <a:ext cx="1488867" cy="595546"/>
      </dsp:txXfrm>
    </dsp:sp>
    <dsp:sp modelId="{7BA1DBD9-F350-4B16-A56D-F248B65D6C85}">
      <dsp:nvSpPr>
        <dsp:cNvPr id="0" name=""/>
        <dsp:cNvSpPr/>
      </dsp:nvSpPr>
      <dsp:spPr>
        <a:xfrm>
          <a:off x="3762940" y="2282510"/>
          <a:ext cx="669990" cy="66999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0DC4CF-5FB1-43DA-B3C3-B6693F95BC46}">
      <dsp:nvSpPr>
        <dsp:cNvPr id="0" name=""/>
        <dsp:cNvSpPr/>
      </dsp:nvSpPr>
      <dsp:spPr>
        <a:xfrm>
          <a:off x="3353501" y="3204069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Settings and Permissions</a:t>
          </a:r>
        </a:p>
      </dsp:txBody>
      <dsp:txXfrm>
        <a:off x="3353501" y="3204069"/>
        <a:ext cx="1488867" cy="595546"/>
      </dsp:txXfrm>
    </dsp:sp>
    <dsp:sp modelId="{DA94C267-CD36-4EDC-B419-67F57DB60FC7}">
      <dsp:nvSpPr>
        <dsp:cNvPr id="0" name=""/>
        <dsp:cNvSpPr/>
      </dsp:nvSpPr>
      <dsp:spPr>
        <a:xfrm>
          <a:off x="5512359" y="2282510"/>
          <a:ext cx="669990" cy="669990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637A9-8081-4005-95DC-D0B4AF61174F}">
      <dsp:nvSpPr>
        <dsp:cNvPr id="0" name=""/>
        <dsp:cNvSpPr/>
      </dsp:nvSpPr>
      <dsp:spPr>
        <a:xfrm>
          <a:off x="5102920" y="3204069"/>
          <a:ext cx="1488867" cy="595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Support and Resources</a:t>
          </a:r>
        </a:p>
      </dsp:txBody>
      <dsp:txXfrm>
        <a:off x="5102920" y="3204069"/>
        <a:ext cx="1488867" cy="595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7FD96-1C97-CA71-C4D8-401B9ED17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5CF80-0076-EC7D-E3AB-E2DBBD081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0AA37-8B15-EB98-08ED-826D90A90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EDCED-BF5D-1676-C095-500B97228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207EF-EC3D-C917-BCA5-824EE214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987441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38EF7-2B7D-DC64-5351-3269D68A8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54FEF-FC9B-C73E-D263-7C2B79F31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C07C5-0888-47E2-B0C5-ED8071583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2012F-9003-B7FE-7598-6685ACA7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07866-076F-1C90-6D33-3E0132FC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958260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D473A-31E7-F3E5-1C39-624FE505A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38ADA-08ED-AA05-DE06-995483A85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0A1E-25C5-6D1F-F93B-2D151A0EB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42D92-1BF3-3A8A-2A47-D7C7EB49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73212-59F0-9EB5-A394-5C4E2BA15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4228667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78027-4DE8-B353-F4C8-A0731B8C6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DB005-DF2D-156A-4E42-895BE270B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807C88-3913-EA83-3C21-80D9AA237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70DEC-3B04-6F6E-4C7D-55B5E62A2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5F6591-4230-ED9C-CC1A-D3B9A2B3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898F00-10FB-D90A-EED7-A756F50BE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307951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2D80B-D44D-5349-69E3-5802FA26C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CD26B-72CB-F6AA-ADE1-8D52F4725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0C63D-16DE-C724-482F-599398D5D5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5E988E-8344-3A16-68D3-536AD732CB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7D8A40-A1EE-4F31-4F94-7F9B12BC3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DFA3D6-7C22-A1BA-C7F7-8740FEEB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B2A5B-2296-C54D-ADBD-E6800D6F8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2AE7AC-C358-4206-D7B6-AB0E5E37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3866823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3F5F0-3B45-628E-815B-9D55A47E4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5A734F-7FED-ACD7-AA57-9BCEE20D0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7F6B4B-2933-66DA-478B-0ED5ECD3C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A9AC5-2421-7171-B0FC-5ADC961D2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31790278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9731FF-486A-60BE-0960-1271AAC8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4466FC-AFD9-45C7-3D64-046EA2782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5B89C-5261-6BCC-960B-B33BE52B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42262425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B1784-F9F7-D7E7-4930-733062EC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1484B-3875-9514-82EF-A39302707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794B42-66CD-AE5F-36EE-6F944B061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68D35-3A45-2617-0910-52FB5F5AD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9CAFA-DC6A-3BB7-1D96-34F468ED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90C3D-FB57-EFDE-5F47-8D5B578BB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285100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99C25-DB67-97DA-23BA-4B147ECDA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72D163-6F99-4E38-C075-F282242FA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D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624663-111B-8F53-EB67-2D6215B98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5AC66-C42A-2B16-7541-800182587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78DC8-AAA0-B7D0-926C-07455264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A0A6C-9AE2-ACDA-5770-2A48EA12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2590362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9874F-1ED0-433E-E6D1-D7759C76B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675DC2-11AA-2015-212F-468EA1BD5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3FE2B-4676-9A9D-72DF-7AE8E084D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6366F-3F4E-C557-54B4-14C2FDB56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FB2EB-FD61-38B1-7B2B-17616299A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2462021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DBB5AE-47D6-E6E4-A132-7F7C2F143D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89D2A-B0CA-28A0-57C6-9144DDB34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FABFE-3488-3EFC-3057-EFD456636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9BBE7-D203-58E3-71EC-DF1A219A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BA285-DDD6-5AD7-FF9B-AD8A0726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334770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EEED9-AB42-64CA-6DE4-7B5BF28B2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E4DD1-891E-F844-41F3-A7F4E96F8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F9A91-1CEB-FDB4-24C4-BEF0ADC841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7953E-1A2A-706E-3A88-F0D943ACDB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E0A15-BDB9-3714-3DF2-F356AA11D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12903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M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57563" y="1914812"/>
            <a:ext cx="51435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57563" y="1922415"/>
            <a:ext cx="51434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75943" y="3548314"/>
            <a:ext cx="1876484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3" y="1584538"/>
            <a:ext cx="2925268" cy="3134219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57571" y="1914810"/>
            <a:ext cx="5143502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71DD6A-9102-4A21-9FE2-3B89B1FC0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313" y="2379257"/>
            <a:ext cx="2485871" cy="1447038"/>
          </a:xfrm>
        </p:spPr>
        <p:txBody>
          <a:bodyPr vert="horz" lIns="68580" tIns="34290" rIns="68580" bIns="34290" rtlCol="0" anchor="b">
            <a:normAutofit/>
          </a:bodyPr>
          <a:lstStyle/>
          <a:p>
            <a:pPr>
              <a:spcBef>
                <a:spcPts val="750"/>
              </a:spcBef>
              <a:defRPr/>
            </a:pPr>
            <a:r>
              <a:rPr lang="en-US" sz="2400" dirty="0">
                <a:solidFill>
                  <a:srgbClr val="FFFFFF"/>
                </a:solidFill>
                <a:latin typeface="Aptos" panose="02110004020202020204"/>
                <a:ea typeface="+mn-ea"/>
                <a:cs typeface="+mn-cs"/>
              </a:rPr>
              <a:t>Introduction to Mobile Data Collection </a:t>
            </a:r>
            <a:endParaRPr lang="en-DM" sz="2400" dirty="0">
              <a:solidFill>
                <a:srgbClr val="FFFFFF"/>
              </a:solidFill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D4474-B65C-4878-81D7-F5328599B008}"/>
              </a:ext>
            </a:extLst>
          </p:cNvPr>
          <p:cNvSpPr>
            <a:spLocks/>
          </p:cNvSpPr>
          <p:nvPr/>
        </p:nvSpPr>
        <p:spPr>
          <a:xfrm>
            <a:off x="3678789" y="3352464"/>
            <a:ext cx="5000125" cy="880402"/>
          </a:xfrm>
          <a:prstGeom prst="rect">
            <a:avLst/>
          </a:prstGeom>
        </p:spPr>
        <p:txBody>
          <a:bodyPr/>
          <a:lstStyle/>
          <a:p>
            <a:pPr defTabSz="507492">
              <a:spcAft>
                <a:spcPts val="450"/>
              </a:spcAft>
            </a:pPr>
            <a:r>
              <a:rPr lang="en-US" sz="999">
                <a:solidFill>
                  <a:prstClr val="black"/>
                </a:solidFill>
                <a:latin typeface="Aptos" panose="02110004020202020204"/>
              </a:rPr>
              <a:t> </a:t>
            </a:r>
            <a:endParaRPr lang="en-DM" sz="1350">
              <a:solidFill>
                <a:prstClr val="black"/>
              </a:solidFill>
              <a:latin typeface="Aptos" panose="021100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557D0-84F7-4BF6-A262-10582127F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814" y="3678630"/>
            <a:ext cx="584234" cy="4668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5668C48-2F09-465C-AB65-EC62C943C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448" y="3675685"/>
            <a:ext cx="584234" cy="4697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C0832C2-8647-4046-A98D-DEAE7D4970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1441" y="3755465"/>
            <a:ext cx="690927" cy="3899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DB58A97-59D1-4DB0-BA8D-585F4C2EB1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7795" y="3682237"/>
            <a:ext cx="826402" cy="46646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21226CF-57D6-41C2-BFDD-1573F29B4DD5}"/>
              </a:ext>
            </a:extLst>
          </p:cNvPr>
          <p:cNvSpPr txBox="1"/>
          <p:nvPr/>
        </p:nvSpPr>
        <p:spPr>
          <a:xfrm>
            <a:off x="3797814" y="3102776"/>
            <a:ext cx="1753593" cy="246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07492">
              <a:spcAft>
                <a:spcPts val="450"/>
              </a:spcAft>
            </a:pPr>
            <a:r>
              <a:rPr lang="en-US" sz="999" dirty="0">
                <a:solidFill>
                  <a:prstClr val="black"/>
                </a:solidFill>
                <a:latin typeface="Aptos" panose="02110004020202020204"/>
              </a:rPr>
              <a:t>Tuesday 9</a:t>
            </a:r>
            <a:r>
              <a:rPr lang="en-US" sz="999" baseline="30000" dirty="0">
                <a:solidFill>
                  <a:prstClr val="black"/>
                </a:solidFill>
                <a:latin typeface="Aptos" panose="02110004020202020204"/>
              </a:rPr>
              <a:t>th</a:t>
            </a:r>
            <a:r>
              <a:rPr lang="en-US" sz="999" dirty="0">
                <a:solidFill>
                  <a:prstClr val="black"/>
                </a:solidFill>
                <a:latin typeface="Aptos" panose="02110004020202020204"/>
              </a:rPr>
              <a:t> July 2024</a:t>
            </a:r>
            <a:endParaRPr lang="en-DM" sz="1350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0E7AAB-C46E-454B-AB86-7DC25B0DDBFB}"/>
              </a:ext>
            </a:extLst>
          </p:cNvPr>
          <p:cNvSpPr txBox="1"/>
          <p:nvPr/>
        </p:nvSpPr>
        <p:spPr>
          <a:xfrm>
            <a:off x="3797814" y="2697735"/>
            <a:ext cx="2814113" cy="399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507492">
              <a:spcAft>
                <a:spcPts val="450"/>
              </a:spcAft>
            </a:pPr>
            <a:r>
              <a:rPr lang="en-US" sz="999" dirty="0">
                <a:solidFill>
                  <a:prstClr val="black"/>
                </a:solidFill>
                <a:latin typeface="Aptos" panose="02110004020202020204"/>
              </a:rPr>
              <a:t>Partnership Initiative on Sustainable Land Management</a:t>
            </a:r>
            <a:endParaRPr lang="en-US" sz="1350" dirty="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5357922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Reviewing and Analyzing Data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806B3A-EB10-1408-1507-D993E044C3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529230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Visualizing and Downloading Data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1436893-FF48-9974-F9A1-5D400AE4E0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920510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300"/>
              <a:t>Managing Projects and Teams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4AAAEC-91EE-1A2D-9133-9CD2D04951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00540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Connecting with Other Platforms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6F80BF-5EE9-02C7-C306-3C5D3AB286E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200">
                <a:solidFill>
                  <a:srgbClr val="FFFFFF"/>
                </a:solidFill>
              </a:rPr>
              <a:t>Why KoboToolbox is Unique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/>
              <a:t>Hosted by the nonprofit organization Kobo.</a:t>
            </a:r>
          </a:p>
          <a:p>
            <a:r>
              <a:rPr lang="en-US" sz="1700"/>
              <a:t>Supports global impact initiatives in humanitarian action, development, peacebuilding, human rights, and environmental protection.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300"/>
              <a:t>Account Creation &amp; Navigating the Interface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81025A2-152E-9786-8517-AD502F6714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554335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Creating an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011" y="4870824"/>
            <a:ext cx="7504463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Step-by-step guide to creating an account on KoboToolbox.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The KoboToolbox Interface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49ACD7-198D-15CE-EC83-81D32E873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46654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Creating a New Form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0392A6C5-9792-F879-6C48-E5461E3DCF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36981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Types of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1700"/>
              <a:t>Overview of available question types:</a:t>
            </a:r>
          </a:p>
          <a:p>
            <a:r>
              <a:rPr lang="en-US" sz="1700"/>
              <a:t> Integer, Decimal, Range, Text, Select One, Select Multiple, Geopoint, Geotrace, Geoshape,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1276721"/>
            <a:ext cx="9143999" cy="4723709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856929"/>
            <a:ext cx="4572001" cy="5143500"/>
          </a:xfrm>
          <a:prstGeom prst="rect">
            <a:avLst/>
          </a:prstGeom>
          <a:gradFill>
            <a:gsLst>
              <a:gs pos="13000">
                <a:srgbClr val="000000">
                  <a:alpha val="72000"/>
                </a:srgbClr>
              </a:gs>
              <a:gs pos="99000">
                <a:schemeClr val="accent1">
                  <a:lumMod val="50000"/>
                  <a:alpha val="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047442" y="1157795"/>
            <a:ext cx="3049113" cy="6636797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"/>
                </a:schemeClr>
              </a:gs>
              <a:gs pos="68000">
                <a:schemeClr val="accent1">
                  <a:alpha val="15000"/>
                </a:schemeClr>
              </a:gs>
            </a:gsLst>
            <a:lin ang="21594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9" name="Picture 8" descr="A person holding a tablet and a globe with a map and icons&#10;&#10;Description automatically generated with medium confidence">
            <a:extLst>
              <a:ext uri="{FF2B5EF4-FFF2-40B4-BE49-F238E27FC236}">
                <a16:creationId xmlns:a16="http://schemas.microsoft.com/office/drawing/2014/main" id="{664D100E-2BF5-B066-1D0C-C9006E66DE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44" b="50000"/>
          <a:stretch/>
        </p:blipFill>
        <p:spPr>
          <a:xfrm>
            <a:off x="2812971" y="3470752"/>
            <a:ext cx="3161110" cy="211052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0F2EA82-67A9-F6D5-0182-040FCAE05A0B}"/>
              </a:ext>
            </a:extLst>
          </p:cNvPr>
          <p:cNvSpPr txBox="1">
            <a:spLocks/>
          </p:cNvSpPr>
          <p:nvPr/>
        </p:nvSpPr>
        <p:spPr>
          <a:xfrm>
            <a:off x="768096" y="113648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Introduction to Mobile Data Collection Using KoboToolbox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FF8D882-8ACC-410E-B423-348A6C9227A9}"/>
              </a:ext>
            </a:extLst>
          </p:cNvPr>
          <p:cNvSpPr txBox="1">
            <a:spLocks/>
          </p:cNvSpPr>
          <p:nvPr/>
        </p:nvSpPr>
        <p:spPr>
          <a:xfrm>
            <a:off x="1453896" y="2892263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Comprehensive Tutorial</a:t>
            </a:r>
          </a:p>
        </p:txBody>
      </p:sp>
    </p:spTree>
    <p:extLst>
      <p:ext uri="{BB962C8B-B14F-4D97-AF65-F5344CB8AC3E}">
        <p14:creationId xmlns:p14="http://schemas.microsoft.com/office/powerpoint/2010/main" val="26917233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Detailed Question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/>
              <a:t>Description and use cases for key question types like Select One, Select Many, Text, Note, Number, Decimal, and GPS question types.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Metadata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/>
              <a:t>Explanation of metadata and its importance.</a:t>
            </a:r>
          </a:p>
          <a:p>
            <a:r>
              <a:rPr lang="en-US" sz="1700"/>
              <a:t>Types of metadata: Descriptive, Structural, Administrative, Technical, Reference.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Downloading the KoboToolbox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/>
              <a:t>Steps to download and install the KoboCollect app from Google Play Store.</a:t>
            </a:r>
          </a:p>
          <a:p>
            <a:r>
              <a:rPr lang="en-US" sz="1700"/>
              <a:t>Connecting KoboCollect to a server.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Form Deployment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 Steps to deploy a form:</a:t>
            </a:r>
          </a:p>
          <a:p>
            <a:r>
              <a:rPr lang="en-US" sz="1700" dirty="0"/>
              <a:t> Click Deploy button.</a:t>
            </a:r>
          </a:p>
          <a:p>
            <a:r>
              <a:rPr lang="en-US" sz="1700" dirty="0"/>
              <a:t>  Confirm deployment.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Summary of the key points covered.</a:t>
            </a:r>
          </a:p>
          <a:p>
            <a:r>
              <a:rPr lang="en-US" sz="1700" dirty="0"/>
              <a:t>Encouragement to start using KoboToolbox for mobile data collection.</a:t>
            </a:r>
          </a:p>
          <a:p>
            <a:r>
              <a:rPr lang="en-US" sz="1700" dirty="0"/>
              <a:t> Contact information for further support.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857251"/>
            <a:ext cx="9143999" cy="1181966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3" y="857250"/>
            <a:ext cx="3047357" cy="1182309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80833" y="-3123584"/>
            <a:ext cx="1182335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AA36D8-0C1E-B6CB-D2B9-18471F866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1118899"/>
            <a:ext cx="7533017" cy="658297"/>
          </a:xfrm>
        </p:spPr>
        <p:txBody>
          <a:bodyPr anchor="ctr">
            <a:normAutofit/>
          </a:bodyPr>
          <a:lstStyle/>
          <a:p>
            <a:r>
              <a:rPr lang="en-DM" sz="3000" b="1" kern="100">
                <a:solidFill>
                  <a:srgbClr val="FFFFFF"/>
                </a:solidFill>
                <a:latin typeface="Amasis MT Pro" panose="020405040500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Objectives</a:t>
            </a:r>
            <a:endParaRPr lang="en-DM" sz="3000" dirty="0">
              <a:solidFill>
                <a:srgbClr val="FFFFFF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23102-41F8-E77F-BF5B-59CC9D4AC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36521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ensure that participants are well-equipped to use mobile data collection tools effectively and efficiently, resulting in high-quality data for analysis and decision-making.</a:t>
            </a:r>
            <a:endParaRPr lang="en-DM" dirty="0"/>
          </a:p>
        </p:txBody>
      </p:sp>
      <p:pic>
        <p:nvPicPr>
          <p:cNvPr id="6" name="Picture 5" descr="A person holding a tablet and a globe with a map and icons&#10;&#10;Description automatically generated with medium confidence">
            <a:extLst>
              <a:ext uri="{FF2B5EF4-FFF2-40B4-BE49-F238E27FC236}">
                <a16:creationId xmlns:a16="http://schemas.microsoft.com/office/drawing/2014/main" id="{7FB6CE33-65ED-D919-8164-0D793E4523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b="11111"/>
          <a:stretch/>
        </p:blipFill>
        <p:spPr>
          <a:xfrm>
            <a:off x="3437811" y="4000500"/>
            <a:ext cx="2893219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36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857251"/>
            <a:ext cx="9143999" cy="1181966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3" y="857250"/>
            <a:ext cx="3047357" cy="1182309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80833" y="-3123584"/>
            <a:ext cx="1182335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AA36D8-0C1E-B6CB-D2B9-18471F866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1118899"/>
            <a:ext cx="7533017" cy="658297"/>
          </a:xfrm>
        </p:spPr>
        <p:txBody>
          <a:bodyPr anchor="ctr">
            <a:normAutofit/>
          </a:bodyPr>
          <a:lstStyle/>
          <a:p>
            <a:r>
              <a:rPr lang="en-DM" sz="3000" b="1" kern="100">
                <a:solidFill>
                  <a:srgbClr val="FFFFFF"/>
                </a:solidFill>
                <a:latin typeface="Amasis MT Pro" panose="020405040500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Objectives</a:t>
            </a:r>
            <a:endParaRPr lang="en-DM" sz="3000" dirty="0">
              <a:solidFill>
                <a:srgbClr val="FFFFFF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23102-41F8-E77F-BF5B-59CC9D4AC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36521"/>
            <a:ext cx="78867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Understanding the Technology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Data Collection Methodology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Operational Skills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Data Management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Quality Assurance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Analysis and Reporting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Fieldwork Preparedness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Feedback and Improvement</a:t>
            </a:r>
            <a:endParaRPr lang="en-DM" dirty="0"/>
          </a:p>
        </p:txBody>
      </p:sp>
    </p:spTree>
    <p:extLst>
      <p:ext uri="{BB962C8B-B14F-4D97-AF65-F5344CB8AC3E}">
        <p14:creationId xmlns:p14="http://schemas.microsoft.com/office/powerpoint/2010/main" val="3971218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n-US" sz="3500"/>
              <a:t>Table of Contents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/>
              <a:t>1. Introduction to KoboToolbox</a:t>
            </a:r>
          </a:p>
          <a:p>
            <a:pPr marL="0" indent="0">
              <a:buNone/>
            </a:pPr>
            <a:r>
              <a:rPr lang="en-US" sz="1900"/>
              <a:t>2. Account Creation &amp; Interface Navigation</a:t>
            </a:r>
          </a:p>
          <a:p>
            <a:pPr marL="0" indent="0">
              <a:buNone/>
            </a:pPr>
            <a:r>
              <a:rPr lang="en-US" sz="1900"/>
              <a:t>3. The KoboToolbox Interface</a:t>
            </a:r>
          </a:p>
          <a:p>
            <a:pPr marL="0" indent="0">
              <a:buNone/>
            </a:pPr>
            <a:r>
              <a:rPr lang="en-US" sz="1900"/>
              <a:t>4. Creating a New Form</a:t>
            </a:r>
          </a:p>
          <a:p>
            <a:pPr marL="0" indent="0">
              <a:buNone/>
            </a:pPr>
            <a:r>
              <a:rPr lang="en-US" sz="1900"/>
              <a:t>5. Types of Questions</a:t>
            </a:r>
          </a:p>
          <a:p>
            <a:pPr marL="0" indent="0">
              <a:buNone/>
            </a:pPr>
            <a:r>
              <a:rPr lang="en-US" sz="1900"/>
              <a:t>6. Downloading the KoboToolbox App</a:t>
            </a:r>
          </a:p>
          <a:p>
            <a:pPr marL="0" indent="0">
              <a:buNone/>
            </a:pPr>
            <a:r>
              <a:rPr lang="en-US" sz="1900"/>
              <a:t>7. Form Deployment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Introduction to KoboToolbox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/>
              <a:t>Objectives: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Equip participants to use mobile data collection tools effectively.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Ensure high-quality data for analysis and decision-making.</a:t>
            </a:r>
          </a:p>
          <a:p>
            <a:pPr>
              <a:lnSpc>
                <a:spcPct val="90000"/>
              </a:lnSpc>
            </a:pPr>
            <a:endParaRPr lang="en-US" sz="180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/>
              <a:t>Key Areas: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Understanding Technology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Data Collection Methodology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Operational Skills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Data Management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Quality Assurance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Analysis and Reporting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Fieldwork Preparedness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/>
              <a:t>- Feedback and Improvement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Basics of KoboToolbox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3C691CB-D434-AD96-40BD-8C884278B47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Developing Forms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127618-2E86-6B48-7579-112A5E10EFC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Collecting Data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0886A5B6-B544-9511-EB55-1DA932A0A6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896133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610</Words>
  <Application>Microsoft Office PowerPoint</Application>
  <PresentationFormat>On-screen Show (4:3)</PresentationFormat>
  <Paragraphs>108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Amasis MT Pro</vt:lpstr>
      <vt:lpstr>Aptos</vt:lpstr>
      <vt:lpstr>Aptos Display</vt:lpstr>
      <vt:lpstr>Arial</vt:lpstr>
      <vt:lpstr>Calibri</vt:lpstr>
      <vt:lpstr>Wingdings</vt:lpstr>
      <vt:lpstr>Office Theme</vt:lpstr>
      <vt:lpstr>1_Office Theme</vt:lpstr>
      <vt:lpstr>Introduction to Mobile Data Collection </vt:lpstr>
      <vt:lpstr>PowerPoint Presentation</vt:lpstr>
      <vt:lpstr>Objectives</vt:lpstr>
      <vt:lpstr>Objectives</vt:lpstr>
      <vt:lpstr>Table of Contents</vt:lpstr>
      <vt:lpstr>Introduction to KoboToolbox</vt:lpstr>
      <vt:lpstr>Basics of KoboToolbox</vt:lpstr>
      <vt:lpstr>Developing Forms</vt:lpstr>
      <vt:lpstr>Collecting Data</vt:lpstr>
      <vt:lpstr>Reviewing and Analyzing Data</vt:lpstr>
      <vt:lpstr>Visualizing and Downloading Data</vt:lpstr>
      <vt:lpstr>Managing Projects and Teams</vt:lpstr>
      <vt:lpstr>Connecting with Other Platforms</vt:lpstr>
      <vt:lpstr>Why KoboToolbox is Unique</vt:lpstr>
      <vt:lpstr>Account Creation &amp; Navigating the Interface</vt:lpstr>
      <vt:lpstr>Creating an Account</vt:lpstr>
      <vt:lpstr>The KoboToolbox Interface</vt:lpstr>
      <vt:lpstr>Creating a New Form</vt:lpstr>
      <vt:lpstr>Types of Questions</vt:lpstr>
      <vt:lpstr>Detailed Question Types</vt:lpstr>
      <vt:lpstr>Metadata</vt:lpstr>
      <vt:lpstr>Downloading the KoboToolbox App</vt:lpstr>
      <vt:lpstr>Form Deployment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Wrenn Baron</cp:lastModifiedBy>
  <cp:revision>3</cp:revision>
  <dcterms:created xsi:type="dcterms:W3CDTF">2013-01-27T09:14:16Z</dcterms:created>
  <dcterms:modified xsi:type="dcterms:W3CDTF">2024-08-15T05:59:27Z</dcterms:modified>
  <cp:category/>
</cp:coreProperties>
</file>