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306" r:id="rId3"/>
    <p:sldId id="30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6" r:id="rId22"/>
    <p:sldId id="277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iagrams/_rels/data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35.svg"/><Relationship Id="rId1" Type="http://schemas.openxmlformats.org/officeDocument/2006/relationships/image" Target="../media/image34.png"/><Relationship Id="rId6" Type="http://schemas.openxmlformats.org/officeDocument/2006/relationships/image" Target="../media/image37.svg"/><Relationship Id="rId5" Type="http://schemas.openxmlformats.org/officeDocument/2006/relationships/image" Target="../media/image36.png"/><Relationship Id="rId4" Type="http://schemas.openxmlformats.org/officeDocument/2006/relationships/image" Target="../media/image21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5.svg"/><Relationship Id="rId1" Type="http://schemas.openxmlformats.org/officeDocument/2006/relationships/image" Target="../media/image24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7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6" Type="http://schemas.openxmlformats.org/officeDocument/2006/relationships/image" Target="../media/image33.svg"/><Relationship Id="rId5" Type="http://schemas.openxmlformats.org/officeDocument/2006/relationships/image" Target="../media/image32.png"/><Relationship Id="rId4" Type="http://schemas.openxmlformats.org/officeDocument/2006/relationships/image" Target="../media/image31.svg"/></Relationships>
</file>

<file path=ppt/diagrams/_rels/drawing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35.svg"/><Relationship Id="rId1" Type="http://schemas.openxmlformats.org/officeDocument/2006/relationships/image" Target="../media/image34.png"/><Relationship Id="rId6" Type="http://schemas.openxmlformats.org/officeDocument/2006/relationships/image" Target="../media/image37.svg"/><Relationship Id="rId5" Type="http://schemas.openxmlformats.org/officeDocument/2006/relationships/image" Target="../media/image36.png"/><Relationship Id="rId4" Type="http://schemas.openxmlformats.org/officeDocument/2006/relationships/image" Target="../media/image21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4" Type="http://schemas.openxmlformats.org/officeDocument/2006/relationships/image" Target="../media/image21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5.svg"/><Relationship Id="rId1" Type="http://schemas.openxmlformats.org/officeDocument/2006/relationships/image" Target="../media/image24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7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6" Type="http://schemas.openxmlformats.org/officeDocument/2006/relationships/image" Target="../media/image33.svg"/><Relationship Id="rId5" Type="http://schemas.openxmlformats.org/officeDocument/2006/relationships/image" Target="../media/image32.png"/><Relationship Id="rId4" Type="http://schemas.openxmlformats.org/officeDocument/2006/relationships/image" Target="../media/image3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29C0E2-3210-47DD-8B7A-2CE5EC75D5B7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D43F037-4929-486F-A0AC-4CFDEED770F5}">
      <dgm:prSet/>
      <dgm:spPr/>
      <dgm:t>
        <a:bodyPr/>
        <a:lstStyle/>
        <a:p>
          <a:r>
            <a:rPr lang="en-US"/>
            <a:t>Definition of a Database</a:t>
          </a:r>
        </a:p>
      </dgm:t>
    </dgm:pt>
    <dgm:pt modelId="{FD856999-1588-4EE2-9C50-10ECDEB69EB7}" type="parTrans" cxnId="{4DFE712D-974E-4A69-BEDE-20DDC5271FC0}">
      <dgm:prSet/>
      <dgm:spPr/>
      <dgm:t>
        <a:bodyPr/>
        <a:lstStyle/>
        <a:p>
          <a:endParaRPr lang="en-US"/>
        </a:p>
      </dgm:t>
    </dgm:pt>
    <dgm:pt modelId="{1F97F0F5-CE7A-414D-82A9-FF3F74AD8CDE}" type="sibTrans" cxnId="{4DFE712D-974E-4A69-BEDE-20DDC5271FC0}">
      <dgm:prSet/>
      <dgm:spPr/>
      <dgm:t>
        <a:bodyPr/>
        <a:lstStyle/>
        <a:p>
          <a:endParaRPr lang="en-US"/>
        </a:p>
      </dgm:t>
    </dgm:pt>
    <dgm:pt modelId="{2F411BDA-0E9D-4FE0-BF4D-05CAB4EA7D43}">
      <dgm:prSet/>
      <dgm:spPr/>
      <dgm:t>
        <a:bodyPr/>
        <a:lstStyle/>
        <a:p>
          <a:r>
            <a:rPr lang="en-US"/>
            <a:t>Types of Databases</a:t>
          </a:r>
        </a:p>
      </dgm:t>
    </dgm:pt>
    <dgm:pt modelId="{C51F2310-BBA5-43B2-92EF-13C25F36E3BD}" type="parTrans" cxnId="{96A5F2B7-281E-4B61-8D75-199A5A698F15}">
      <dgm:prSet/>
      <dgm:spPr/>
      <dgm:t>
        <a:bodyPr/>
        <a:lstStyle/>
        <a:p>
          <a:endParaRPr lang="en-US"/>
        </a:p>
      </dgm:t>
    </dgm:pt>
    <dgm:pt modelId="{BF4AF57E-0595-4100-A191-1520F6B240BE}" type="sibTrans" cxnId="{96A5F2B7-281E-4B61-8D75-199A5A698F15}">
      <dgm:prSet/>
      <dgm:spPr/>
      <dgm:t>
        <a:bodyPr/>
        <a:lstStyle/>
        <a:p>
          <a:endParaRPr lang="en-US"/>
        </a:p>
      </dgm:t>
    </dgm:pt>
    <dgm:pt modelId="{7FD1EC81-1380-4FD4-9B27-E1D0B4D7C8DD}">
      <dgm:prSet/>
      <dgm:spPr/>
      <dgm:t>
        <a:bodyPr/>
        <a:lstStyle/>
        <a:p>
          <a:r>
            <a:rPr lang="en-US"/>
            <a:t>Importance of Databases in M&amp;E</a:t>
          </a:r>
        </a:p>
      </dgm:t>
    </dgm:pt>
    <dgm:pt modelId="{4F8EC78A-4F97-4E52-81A2-3B194691669A}" type="parTrans" cxnId="{8EDC0FC5-5DBC-461A-9477-AB94E87E13C9}">
      <dgm:prSet/>
      <dgm:spPr/>
      <dgm:t>
        <a:bodyPr/>
        <a:lstStyle/>
        <a:p>
          <a:endParaRPr lang="en-US"/>
        </a:p>
      </dgm:t>
    </dgm:pt>
    <dgm:pt modelId="{95AC376E-52BF-4261-82C6-7D76E2E0B7B0}" type="sibTrans" cxnId="{8EDC0FC5-5DBC-461A-9477-AB94E87E13C9}">
      <dgm:prSet/>
      <dgm:spPr/>
      <dgm:t>
        <a:bodyPr/>
        <a:lstStyle/>
        <a:p>
          <a:endParaRPr lang="en-US"/>
        </a:p>
      </dgm:t>
    </dgm:pt>
    <dgm:pt modelId="{ABAD0EEF-1EFB-4E52-8C5F-847509EB36D6}">
      <dgm:prSet/>
      <dgm:spPr/>
      <dgm:t>
        <a:bodyPr/>
        <a:lstStyle/>
        <a:p>
          <a:r>
            <a:rPr lang="en-US"/>
            <a:t>Key Database Terminology</a:t>
          </a:r>
        </a:p>
      </dgm:t>
    </dgm:pt>
    <dgm:pt modelId="{5FB71B4C-D4A4-44B2-9553-6340135BFF2F}" type="parTrans" cxnId="{FBF7FAEA-F00F-42B6-BB84-53507E6A13A0}">
      <dgm:prSet/>
      <dgm:spPr/>
      <dgm:t>
        <a:bodyPr/>
        <a:lstStyle/>
        <a:p>
          <a:endParaRPr lang="en-US"/>
        </a:p>
      </dgm:t>
    </dgm:pt>
    <dgm:pt modelId="{B787B002-36CF-40BC-AE53-9D9D21024E6A}" type="sibTrans" cxnId="{FBF7FAEA-F00F-42B6-BB84-53507E6A13A0}">
      <dgm:prSet/>
      <dgm:spPr/>
      <dgm:t>
        <a:bodyPr/>
        <a:lstStyle/>
        <a:p>
          <a:endParaRPr lang="en-US"/>
        </a:p>
      </dgm:t>
    </dgm:pt>
    <dgm:pt modelId="{57FA9F8D-FD7C-4104-B538-8B3E02A2145A}" type="pres">
      <dgm:prSet presAssocID="{B329C0E2-3210-47DD-8B7A-2CE5EC75D5B7}" presName="matrix" presStyleCnt="0">
        <dgm:presLayoutVars>
          <dgm:chMax val="1"/>
          <dgm:dir/>
          <dgm:resizeHandles val="exact"/>
        </dgm:presLayoutVars>
      </dgm:prSet>
      <dgm:spPr/>
    </dgm:pt>
    <dgm:pt modelId="{1EE9D3A6-F4BC-454A-B756-62CD7D84663B}" type="pres">
      <dgm:prSet presAssocID="{B329C0E2-3210-47DD-8B7A-2CE5EC75D5B7}" presName="diamond" presStyleLbl="bgShp" presStyleIdx="0" presStyleCnt="1"/>
      <dgm:spPr/>
    </dgm:pt>
    <dgm:pt modelId="{8EDBD725-6C41-4AEA-B153-FEA33FE871BA}" type="pres">
      <dgm:prSet presAssocID="{B329C0E2-3210-47DD-8B7A-2CE5EC75D5B7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3B5F91AA-3411-4114-B1A7-54D8565A106D}" type="pres">
      <dgm:prSet presAssocID="{B329C0E2-3210-47DD-8B7A-2CE5EC75D5B7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39512270-9E1E-439E-B6C9-E5B17FC8FB9F}" type="pres">
      <dgm:prSet presAssocID="{B329C0E2-3210-47DD-8B7A-2CE5EC75D5B7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29A8653D-C133-4D52-8CC8-977E6C64F9E3}" type="pres">
      <dgm:prSet presAssocID="{B329C0E2-3210-47DD-8B7A-2CE5EC75D5B7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4DFE712D-974E-4A69-BEDE-20DDC5271FC0}" srcId="{B329C0E2-3210-47DD-8B7A-2CE5EC75D5B7}" destId="{2D43F037-4929-486F-A0AC-4CFDEED770F5}" srcOrd="0" destOrd="0" parTransId="{FD856999-1588-4EE2-9C50-10ECDEB69EB7}" sibTransId="{1F97F0F5-CE7A-414D-82A9-FF3F74AD8CDE}"/>
    <dgm:cxn modelId="{BC69FF45-2AF5-48A3-901E-B71DCDD52F92}" type="presOf" srcId="{2D43F037-4929-486F-A0AC-4CFDEED770F5}" destId="{8EDBD725-6C41-4AEA-B153-FEA33FE871BA}" srcOrd="0" destOrd="0" presId="urn:microsoft.com/office/officeart/2005/8/layout/matrix3"/>
    <dgm:cxn modelId="{9C08F667-AD0F-4DD7-8892-DD2E5AA7575E}" type="presOf" srcId="{B329C0E2-3210-47DD-8B7A-2CE5EC75D5B7}" destId="{57FA9F8D-FD7C-4104-B538-8B3E02A2145A}" srcOrd="0" destOrd="0" presId="urn:microsoft.com/office/officeart/2005/8/layout/matrix3"/>
    <dgm:cxn modelId="{E7DC2DAB-0FED-477A-985F-DB47EB05C120}" type="presOf" srcId="{7FD1EC81-1380-4FD4-9B27-E1D0B4D7C8DD}" destId="{39512270-9E1E-439E-B6C9-E5B17FC8FB9F}" srcOrd="0" destOrd="0" presId="urn:microsoft.com/office/officeart/2005/8/layout/matrix3"/>
    <dgm:cxn modelId="{BBBE6AAD-27B5-4DD9-88AC-A72C6FCFB51A}" type="presOf" srcId="{2F411BDA-0E9D-4FE0-BF4D-05CAB4EA7D43}" destId="{3B5F91AA-3411-4114-B1A7-54D8565A106D}" srcOrd="0" destOrd="0" presId="urn:microsoft.com/office/officeart/2005/8/layout/matrix3"/>
    <dgm:cxn modelId="{41B67AAF-B842-463B-AD2B-5E558BB3FA48}" type="presOf" srcId="{ABAD0EEF-1EFB-4E52-8C5F-847509EB36D6}" destId="{29A8653D-C133-4D52-8CC8-977E6C64F9E3}" srcOrd="0" destOrd="0" presId="urn:microsoft.com/office/officeart/2005/8/layout/matrix3"/>
    <dgm:cxn modelId="{96A5F2B7-281E-4B61-8D75-199A5A698F15}" srcId="{B329C0E2-3210-47DD-8B7A-2CE5EC75D5B7}" destId="{2F411BDA-0E9D-4FE0-BF4D-05CAB4EA7D43}" srcOrd="1" destOrd="0" parTransId="{C51F2310-BBA5-43B2-92EF-13C25F36E3BD}" sibTransId="{BF4AF57E-0595-4100-A191-1520F6B240BE}"/>
    <dgm:cxn modelId="{8EDC0FC5-5DBC-461A-9477-AB94E87E13C9}" srcId="{B329C0E2-3210-47DD-8B7A-2CE5EC75D5B7}" destId="{7FD1EC81-1380-4FD4-9B27-E1D0B4D7C8DD}" srcOrd="2" destOrd="0" parTransId="{4F8EC78A-4F97-4E52-81A2-3B194691669A}" sibTransId="{95AC376E-52BF-4261-82C6-7D76E2E0B7B0}"/>
    <dgm:cxn modelId="{FBF7FAEA-F00F-42B6-BB84-53507E6A13A0}" srcId="{B329C0E2-3210-47DD-8B7A-2CE5EC75D5B7}" destId="{ABAD0EEF-1EFB-4E52-8C5F-847509EB36D6}" srcOrd="3" destOrd="0" parTransId="{5FB71B4C-D4A4-44B2-9553-6340135BFF2F}" sibTransId="{B787B002-36CF-40BC-AE53-9D9D21024E6A}"/>
    <dgm:cxn modelId="{34E9F99D-C311-4446-8974-8E8FE0F37C2A}" type="presParOf" srcId="{57FA9F8D-FD7C-4104-B538-8B3E02A2145A}" destId="{1EE9D3A6-F4BC-454A-B756-62CD7D84663B}" srcOrd="0" destOrd="0" presId="urn:microsoft.com/office/officeart/2005/8/layout/matrix3"/>
    <dgm:cxn modelId="{1FB5ECCC-276E-48CF-AA82-54C030978B1C}" type="presParOf" srcId="{57FA9F8D-FD7C-4104-B538-8B3E02A2145A}" destId="{8EDBD725-6C41-4AEA-B153-FEA33FE871BA}" srcOrd="1" destOrd="0" presId="urn:microsoft.com/office/officeart/2005/8/layout/matrix3"/>
    <dgm:cxn modelId="{70F7F8BD-7BCA-43F4-9DA8-FD472AAE9D1A}" type="presParOf" srcId="{57FA9F8D-FD7C-4104-B538-8B3E02A2145A}" destId="{3B5F91AA-3411-4114-B1A7-54D8565A106D}" srcOrd="2" destOrd="0" presId="urn:microsoft.com/office/officeart/2005/8/layout/matrix3"/>
    <dgm:cxn modelId="{666C78D4-CFCC-4780-A3A6-5B056908FE7B}" type="presParOf" srcId="{57FA9F8D-FD7C-4104-B538-8B3E02A2145A}" destId="{39512270-9E1E-439E-B6C9-E5B17FC8FB9F}" srcOrd="3" destOrd="0" presId="urn:microsoft.com/office/officeart/2005/8/layout/matrix3"/>
    <dgm:cxn modelId="{D81DED5D-3F1C-4C56-BB47-95C6495E0D8F}" type="presParOf" srcId="{57FA9F8D-FD7C-4104-B538-8B3E02A2145A}" destId="{29A8653D-C133-4D52-8CC8-977E6C64F9E3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DC60930-A5FC-4792-B1FD-262783C3A15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D19D54A-CB85-4C39-9217-B17AA3A2613D}">
      <dgm:prSet/>
      <dgm:spPr/>
      <dgm:t>
        <a:bodyPr/>
        <a:lstStyle/>
        <a:p>
          <a:r>
            <a:rPr lang="en-US"/>
            <a:t>Importance of Data-Driven Decision Making</a:t>
          </a:r>
        </a:p>
      </dgm:t>
    </dgm:pt>
    <dgm:pt modelId="{F0033297-3E57-4DE7-B22F-918B2826211B}" type="parTrans" cxnId="{7BF26690-5602-45F2-A2DC-277A8D1154C3}">
      <dgm:prSet/>
      <dgm:spPr/>
      <dgm:t>
        <a:bodyPr/>
        <a:lstStyle/>
        <a:p>
          <a:endParaRPr lang="en-US"/>
        </a:p>
      </dgm:t>
    </dgm:pt>
    <dgm:pt modelId="{980F201A-D972-4CE5-ABAC-2D18E2180893}" type="sibTrans" cxnId="{7BF26690-5602-45F2-A2DC-277A8D1154C3}">
      <dgm:prSet/>
      <dgm:spPr/>
      <dgm:t>
        <a:bodyPr/>
        <a:lstStyle/>
        <a:p>
          <a:endParaRPr lang="en-US"/>
        </a:p>
      </dgm:t>
    </dgm:pt>
    <dgm:pt modelId="{1A3E2C5E-08A4-49D4-A1A6-ED347BA45638}">
      <dgm:prSet/>
      <dgm:spPr/>
      <dgm:t>
        <a:bodyPr/>
        <a:lstStyle/>
        <a:p>
          <a:r>
            <a:rPr lang="en-US"/>
            <a:t>Types of Reports</a:t>
          </a:r>
        </a:p>
      </dgm:t>
    </dgm:pt>
    <dgm:pt modelId="{84136704-0855-4126-BEEA-FEF01573147F}" type="parTrans" cxnId="{B3EC71CF-3AAF-408F-9E29-637C7E4958C3}">
      <dgm:prSet/>
      <dgm:spPr/>
      <dgm:t>
        <a:bodyPr/>
        <a:lstStyle/>
        <a:p>
          <a:endParaRPr lang="en-US"/>
        </a:p>
      </dgm:t>
    </dgm:pt>
    <dgm:pt modelId="{24410C13-ED42-4DB7-948C-C3E2C1FE6C0D}" type="sibTrans" cxnId="{B3EC71CF-3AAF-408F-9E29-637C7E4958C3}">
      <dgm:prSet/>
      <dgm:spPr/>
      <dgm:t>
        <a:bodyPr/>
        <a:lstStyle/>
        <a:p>
          <a:endParaRPr lang="en-US"/>
        </a:p>
      </dgm:t>
    </dgm:pt>
    <dgm:pt modelId="{3C076009-0ADB-48A5-A450-5436F82D113F}">
      <dgm:prSet/>
      <dgm:spPr/>
      <dgm:t>
        <a:bodyPr/>
        <a:lstStyle/>
        <a:p>
          <a:r>
            <a:rPr lang="en-US"/>
            <a:t>Best Practices for Effective Reporting</a:t>
          </a:r>
        </a:p>
      </dgm:t>
    </dgm:pt>
    <dgm:pt modelId="{CE490707-4421-409F-ABBB-62FC25452AF3}" type="parTrans" cxnId="{BE0E7760-A795-4D02-9A14-8D4D1370568D}">
      <dgm:prSet/>
      <dgm:spPr/>
      <dgm:t>
        <a:bodyPr/>
        <a:lstStyle/>
        <a:p>
          <a:endParaRPr lang="en-US"/>
        </a:p>
      </dgm:t>
    </dgm:pt>
    <dgm:pt modelId="{C9C6CAFD-FE2B-4E4A-8232-3CB101E1320F}" type="sibTrans" cxnId="{BE0E7760-A795-4D02-9A14-8D4D1370568D}">
      <dgm:prSet/>
      <dgm:spPr/>
      <dgm:t>
        <a:bodyPr/>
        <a:lstStyle/>
        <a:p>
          <a:endParaRPr lang="en-US"/>
        </a:p>
      </dgm:t>
    </dgm:pt>
    <dgm:pt modelId="{1BF86958-63DB-4949-A540-52C7B90EEDDF}" type="pres">
      <dgm:prSet presAssocID="{FDC60930-A5FC-4792-B1FD-262783C3A154}" presName="linear" presStyleCnt="0">
        <dgm:presLayoutVars>
          <dgm:animLvl val="lvl"/>
          <dgm:resizeHandles val="exact"/>
        </dgm:presLayoutVars>
      </dgm:prSet>
      <dgm:spPr/>
    </dgm:pt>
    <dgm:pt modelId="{02651AEE-DB17-45D9-932D-50C0C2170B47}" type="pres">
      <dgm:prSet presAssocID="{ED19D54A-CB85-4C39-9217-B17AA3A2613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0A157FF-4F8E-488D-B9DE-D36DC83A0BC2}" type="pres">
      <dgm:prSet presAssocID="{980F201A-D972-4CE5-ABAC-2D18E2180893}" presName="spacer" presStyleCnt="0"/>
      <dgm:spPr/>
    </dgm:pt>
    <dgm:pt modelId="{94CAD221-9F3A-4268-B267-2726A9439CB2}" type="pres">
      <dgm:prSet presAssocID="{1A3E2C5E-08A4-49D4-A1A6-ED347BA4563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79350B9-0952-4D36-B88C-9DCD77D73984}" type="pres">
      <dgm:prSet presAssocID="{24410C13-ED42-4DB7-948C-C3E2C1FE6C0D}" presName="spacer" presStyleCnt="0"/>
      <dgm:spPr/>
    </dgm:pt>
    <dgm:pt modelId="{E0F0200A-6D2A-446F-96E4-B97836A02EB6}" type="pres">
      <dgm:prSet presAssocID="{3C076009-0ADB-48A5-A450-5436F82D113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C790019-54DB-40A4-8D97-39CF7CC6D4FA}" type="presOf" srcId="{ED19D54A-CB85-4C39-9217-B17AA3A2613D}" destId="{02651AEE-DB17-45D9-932D-50C0C2170B47}" srcOrd="0" destOrd="0" presId="urn:microsoft.com/office/officeart/2005/8/layout/vList2"/>
    <dgm:cxn modelId="{BE0E7760-A795-4D02-9A14-8D4D1370568D}" srcId="{FDC60930-A5FC-4792-B1FD-262783C3A154}" destId="{3C076009-0ADB-48A5-A450-5436F82D113F}" srcOrd="2" destOrd="0" parTransId="{CE490707-4421-409F-ABBB-62FC25452AF3}" sibTransId="{C9C6CAFD-FE2B-4E4A-8232-3CB101E1320F}"/>
    <dgm:cxn modelId="{4F082F43-A989-4716-90D9-C2769AD1B403}" type="presOf" srcId="{1A3E2C5E-08A4-49D4-A1A6-ED347BA45638}" destId="{94CAD221-9F3A-4268-B267-2726A9439CB2}" srcOrd="0" destOrd="0" presId="urn:microsoft.com/office/officeart/2005/8/layout/vList2"/>
    <dgm:cxn modelId="{A580758A-C33F-409D-9FF3-AAF56B0BC7F9}" type="presOf" srcId="{3C076009-0ADB-48A5-A450-5436F82D113F}" destId="{E0F0200A-6D2A-446F-96E4-B97836A02EB6}" srcOrd="0" destOrd="0" presId="urn:microsoft.com/office/officeart/2005/8/layout/vList2"/>
    <dgm:cxn modelId="{7BF26690-5602-45F2-A2DC-277A8D1154C3}" srcId="{FDC60930-A5FC-4792-B1FD-262783C3A154}" destId="{ED19D54A-CB85-4C39-9217-B17AA3A2613D}" srcOrd="0" destOrd="0" parTransId="{F0033297-3E57-4DE7-B22F-918B2826211B}" sibTransId="{980F201A-D972-4CE5-ABAC-2D18E2180893}"/>
    <dgm:cxn modelId="{1648CF96-4950-4D08-A14D-5FE9E07ACF12}" type="presOf" srcId="{FDC60930-A5FC-4792-B1FD-262783C3A154}" destId="{1BF86958-63DB-4949-A540-52C7B90EEDDF}" srcOrd="0" destOrd="0" presId="urn:microsoft.com/office/officeart/2005/8/layout/vList2"/>
    <dgm:cxn modelId="{B3EC71CF-3AAF-408F-9E29-637C7E4958C3}" srcId="{FDC60930-A5FC-4792-B1FD-262783C3A154}" destId="{1A3E2C5E-08A4-49D4-A1A6-ED347BA45638}" srcOrd="1" destOrd="0" parTransId="{84136704-0855-4126-BEEA-FEF01573147F}" sibTransId="{24410C13-ED42-4DB7-948C-C3E2C1FE6C0D}"/>
    <dgm:cxn modelId="{945EF396-EADD-487F-87E0-DFA99A10B19D}" type="presParOf" srcId="{1BF86958-63DB-4949-A540-52C7B90EEDDF}" destId="{02651AEE-DB17-45D9-932D-50C0C2170B47}" srcOrd="0" destOrd="0" presId="urn:microsoft.com/office/officeart/2005/8/layout/vList2"/>
    <dgm:cxn modelId="{A3C54282-0632-480A-BE9D-F861CB770EAB}" type="presParOf" srcId="{1BF86958-63DB-4949-A540-52C7B90EEDDF}" destId="{00A157FF-4F8E-488D-B9DE-D36DC83A0BC2}" srcOrd="1" destOrd="0" presId="urn:microsoft.com/office/officeart/2005/8/layout/vList2"/>
    <dgm:cxn modelId="{A132232E-9803-4E1D-ABB5-C0257100C967}" type="presParOf" srcId="{1BF86958-63DB-4949-A540-52C7B90EEDDF}" destId="{94CAD221-9F3A-4268-B267-2726A9439CB2}" srcOrd="2" destOrd="0" presId="urn:microsoft.com/office/officeart/2005/8/layout/vList2"/>
    <dgm:cxn modelId="{7FAC6CA2-64A3-41AD-9EFB-61ED33086D9B}" type="presParOf" srcId="{1BF86958-63DB-4949-A540-52C7B90EEDDF}" destId="{979350B9-0952-4D36-B88C-9DCD77D73984}" srcOrd="3" destOrd="0" presId="urn:microsoft.com/office/officeart/2005/8/layout/vList2"/>
    <dgm:cxn modelId="{DC222BDB-CA20-4A35-92C5-D23221C81689}" type="presParOf" srcId="{1BF86958-63DB-4949-A540-52C7B90EEDDF}" destId="{E0F0200A-6D2A-446F-96E4-B97836A02EB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44E4D79-85E3-489E-84C7-4D07696AF44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109CB9C-8B53-4D71-B15A-CFE3B5BCCE19}">
      <dgm:prSet/>
      <dgm:spPr/>
      <dgm:t>
        <a:bodyPr/>
        <a:lstStyle/>
        <a:p>
          <a:r>
            <a:rPr lang="en-US"/>
            <a:t>Tools for Report Generation</a:t>
          </a:r>
        </a:p>
      </dgm:t>
    </dgm:pt>
    <dgm:pt modelId="{C7E32A94-6A42-4B3E-9AC2-2EB4B52E0436}" type="parTrans" cxnId="{9F747BF9-EA40-4D14-AFCC-397910EA20E0}">
      <dgm:prSet/>
      <dgm:spPr/>
      <dgm:t>
        <a:bodyPr/>
        <a:lstStyle/>
        <a:p>
          <a:endParaRPr lang="en-US"/>
        </a:p>
      </dgm:t>
    </dgm:pt>
    <dgm:pt modelId="{A6B4B2AC-7266-4AA0-96A4-6A44052BF694}" type="sibTrans" cxnId="{9F747BF9-EA40-4D14-AFCC-397910EA20E0}">
      <dgm:prSet/>
      <dgm:spPr/>
      <dgm:t>
        <a:bodyPr/>
        <a:lstStyle/>
        <a:p>
          <a:endParaRPr lang="en-US"/>
        </a:p>
      </dgm:t>
    </dgm:pt>
    <dgm:pt modelId="{778C4DE7-847C-406D-A89C-9F64EBDDBD08}">
      <dgm:prSet/>
      <dgm:spPr/>
      <dgm:t>
        <a:bodyPr/>
        <a:lstStyle/>
        <a:p>
          <a:r>
            <a:rPr lang="en-US"/>
            <a:t>Creating Custom Reports</a:t>
          </a:r>
        </a:p>
      </dgm:t>
    </dgm:pt>
    <dgm:pt modelId="{D1B884D4-F332-473E-A3A6-1EDE8021CEA6}" type="parTrans" cxnId="{A34AABF6-8F3F-4893-A65F-CDC9BF1AF5A4}">
      <dgm:prSet/>
      <dgm:spPr/>
      <dgm:t>
        <a:bodyPr/>
        <a:lstStyle/>
        <a:p>
          <a:endParaRPr lang="en-US"/>
        </a:p>
      </dgm:t>
    </dgm:pt>
    <dgm:pt modelId="{05B78A57-7407-4FA4-A399-92EF567064A9}" type="sibTrans" cxnId="{A34AABF6-8F3F-4893-A65F-CDC9BF1AF5A4}">
      <dgm:prSet/>
      <dgm:spPr/>
      <dgm:t>
        <a:bodyPr/>
        <a:lstStyle/>
        <a:p>
          <a:endParaRPr lang="en-US"/>
        </a:p>
      </dgm:t>
    </dgm:pt>
    <dgm:pt modelId="{A24A6272-D0E6-4A47-9B5E-2E7620444A2E}">
      <dgm:prSet/>
      <dgm:spPr/>
      <dgm:t>
        <a:bodyPr/>
        <a:lstStyle/>
        <a:p>
          <a:r>
            <a:rPr lang="en-US"/>
            <a:t>Sharing Reports with Stakeholders</a:t>
          </a:r>
        </a:p>
      </dgm:t>
    </dgm:pt>
    <dgm:pt modelId="{2C138532-0532-4679-9E94-2E97996C38FC}" type="parTrans" cxnId="{744BF22A-7183-4968-A313-CC14CAD3033D}">
      <dgm:prSet/>
      <dgm:spPr/>
      <dgm:t>
        <a:bodyPr/>
        <a:lstStyle/>
        <a:p>
          <a:endParaRPr lang="en-US"/>
        </a:p>
      </dgm:t>
    </dgm:pt>
    <dgm:pt modelId="{42C27180-6C9B-45B9-A9DE-4BF6CFF79E99}" type="sibTrans" cxnId="{744BF22A-7183-4968-A313-CC14CAD3033D}">
      <dgm:prSet/>
      <dgm:spPr/>
      <dgm:t>
        <a:bodyPr/>
        <a:lstStyle/>
        <a:p>
          <a:endParaRPr lang="en-US"/>
        </a:p>
      </dgm:t>
    </dgm:pt>
    <dgm:pt modelId="{14FDC2B3-1FEF-45A7-99F5-611ED3B1C6F4}" type="pres">
      <dgm:prSet presAssocID="{044E4D79-85E3-489E-84C7-4D07696AF44D}" presName="linear" presStyleCnt="0">
        <dgm:presLayoutVars>
          <dgm:animLvl val="lvl"/>
          <dgm:resizeHandles val="exact"/>
        </dgm:presLayoutVars>
      </dgm:prSet>
      <dgm:spPr/>
    </dgm:pt>
    <dgm:pt modelId="{446C878D-D045-4410-9AFC-90141287ACA5}" type="pres">
      <dgm:prSet presAssocID="{6109CB9C-8B53-4D71-B15A-CFE3B5BCCE1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3F6394B-266C-44F3-A167-246BBD19E86A}" type="pres">
      <dgm:prSet presAssocID="{A6B4B2AC-7266-4AA0-96A4-6A44052BF694}" presName="spacer" presStyleCnt="0"/>
      <dgm:spPr/>
    </dgm:pt>
    <dgm:pt modelId="{8116F481-3AAA-419D-BCA7-55AAF7CF2B49}" type="pres">
      <dgm:prSet presAssocID="{778C4DE7-847C-406D-A89C-9F64EBDDBD0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550FFEE-9B0E-48A6-9354-BFCA1EDE8A7D}" type="pres">
      <dgm:prSet presAssocID="{05B78A57-7407-4FA4-A399-92EF567064A9}" presName="spacer" presStyleCnt="0"/>
      <dgm:spPr/>
    </dgm:pt>
    <dgm:pt modelId="{8116BDEA-DE4D-4E7A-954C-3B917521B20A}" type="pres">
      <dgm:prSet presAssocID="{A24A6272-D0E6-4A47-9B5E-2E7620444A2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44BF22A-7183-4968-A313-CC14CAD3033D}" srcId="{044E4D79-85E3-489E-84C7-4D07696AF44D}" destId="{A24A6272-D0E6-4A47-9B5E-2E7620444A2E}" srcOrd="2" destOrd="0" parTransId="{2C138532-0532-4679-9E94-2E97996C38FC}" sibTransId="{42C27180-6C9B-45B9-A9DE-4BF6CFF79E99}"/>
    <dgm:cxn modelId="{78B92261-3C1F-4D43-816F-D89187CCD2BD}" type="presOf" srcId="{A24A6272-D0E6-4A47-9B5E-2E7620444A2E}" destId="{8116BDEA-DE4D-4E7A-954C-3B917521B20A}" srcOrd="0" destOrd="0" presId="urn:microsoft.com/office/officeart/2005/8/layout/vList2"/>
    <dgm:cxn modelId="{3E009855-FF96-4510-8A81-72A3C82FC9E7}" type="presOf" srcId="{778C4DE7-847C-406D-A89C-9F64EBDDBD08}" destId="{8116F481-3AAA-419D-BCA7-55AAF7CF2B49}" srcOrd="0" destOrd="0" presId="urn:microsoft.com/office/officeart/2005/8/layout/vList2"/>
    <dgm:cxn modelId="{C0DB965A-BEE4-4F02-A685-E3728D4A3C19}" type="presOf" srcId="{044E4D79-85E3-489E-84C7-4D07696AF44D}" destId="{14FDC2B3-1FEF-45A7-99F5-611ED3B1C6F4}" srcOrd="0" destOrd="0" presId="urn:microsoft.com/office/officeart/2005/8/layout/vList2"/>
    <dgm:cxn modelId="{E4202FC4-B473-46B3-89DB-A48B54D746B1}" type="presOf" srcId="{6109CB9C-8B53-4D71-B15A-CFE3B5BCCE19}" destId="{446C878D-D045-4410-9AFC-90141287ACA5}" srcOrd="0" destOrd="0" presId="urn:microsoft.com/office/officeart/2005/8/layout/vList2"/>
    <dgm:cxn modelId="{A34AABF6-8F3F-4893-A65F-CDC9BF1AF5A4}" srcId="{044E4D79-85E3-489E-84C7-4D07696AF44D}" destId="{778C4DE7-847C-406D-A89C-9F64EBDDBD08}" srcOrd="1" destOrd="0" parTransId="{D1B884D4-F332-473E-A3A6-1EDE8021CEA6}" sibTransId="{05B78A57-7407-4FA4-A399-92EF567064A9}"/>
    <dgm:cxn modelId="{9F747BF9-EA40-4D14-AFCC-397910EA20E0}" srcId="{044E4D79-85E3-489E-84C7-4D07696AF44D}" destId="{6109CB9C-8B53-4D71-B15A-CFE3B5BCCE19}" srcOrd="0" destOrd="0" parTransId="{C7E32A94-6A42-4B3E-9AC2-2EB4B52E0436}" sibTransId="{A6B4B2AC-7266-4AA0-96A4-6A44052BF694}"/>
    <dgm:cxn modelId="{3CD326D5-03E8-4EBF-A4EF-D32E6BB68DA4}" type="presParOf" srcId="{14FDC2B3-1FEF-45A7-99F5-611ED3B1C6F4}" destId="{446C878D-D045-4410-9AFC-90141287ACA5}" srcOrd="0" destOrd="0" presId="urn:microsoft.com/office/officeart/2005/8/layout/vList2"/>
    <dgm:cxn modelId="{250AE0B8-F595-42E4-A138-116639238B23}" type="presParOf" srcId="{14FDC2B3-1FEF-45A7-99F5-611ED3B1C6F4}" destId="{93F6394B-266C-44F3-A167-246BBD19E86A}" srcOrd="1" destOrd="0" presId="urn:microsoft.com/office/officeart/2005/8/layout/vList2"/>
    <dgm:cxn modelId="{B3C48AE1-00B4-4B5D-A796-14408C046347}" type="presParOf" srcId="{14FDC2B3-1FEF-45A7-99F5-611ED3B1C6F4}" destId="{8116F481-3AAA-419D-BCA7-55AAF7CF2B49}" srcOrd="2" destOrd="0" presId="urn:microsoft.com/office/officeart/2005/8/layout/vList2"/>
    <dgm:cxn modelId="{55745A39-0CAB-4F85-BAD0-5A13B9575779}" type="presParOf" srcId="{14FDC2B3-1FEF-45A7-99F5-611ED3B1C6F4}" destId="{3550FFEE-9B0E-48A6-9354-BFCA1EDE8A7D}" srcOrd="3" destOrd="0" presId="urn:microsoft.com/office/officeart/2005/8/layout/vList2"/>
    <dgm:cxn modelId="{E0FDBE95-C789-4E14-AE1C-2EB4C8BAAA31}" type="presParOf" srcId="{14FDC2B3-1FEF-45A7-99F5-611ED3B1C6F4}" destId="{8116BDEA-DE4D-4E7A-954C-3B917521B20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340D8E7-8CC0-4D84-A6B6-21D2506BFAFB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B24C54-2EE8-41AE-8FF9-E154E753C8F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Importance of Data Visualization</a:t>
          </a:r>
        </a:p>
      </dgm:t>
    </dgm:pt>
    <dgm:pt modelId="{D311D979-F652-454A-B84C-3AF95F0781CE}" type="parTrans" cxnId="{D3130B01-6F8B-481B-BEE2-D65C2B37F17C}">
      <dgm:prSet/>
      <dgm:spPr/>
      <dgm:t>
        <a:bodyPr/>
        <a:lstStyle/>
        <a:p>
          <a:endParaRPr lang="en-US"/>
        </a:p>
      </dgm:t>
    </dgm:pt>
    <dgm:pt modelId="{4D898CC0-5CD8-4CB2-83A5-552997E76F19}" type="sibTrans" cxnId="{D3130B01-6F8B-481B-BEE2-D65C2B37F17C}">
      <dgm:prSet/>
      <dgm:spPr/>
      <dgm:t>
        <a:bodyPr/>
        <a:lstStyle/>
        <a:p>
          <a:endParaRPr lang="en-US"/>
        </a:p>
      </dgm:t>
    </dgm:pt>
    <dgm:pt modelId="{DAD8F851-D637-44F9-A14B-FF0067E8B59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Tools for Data Visualization</a:t>
          </a:r>
        </a:p>
      </dgm:t>
    </dgm:pt>
    <dgm:pt modelId="{45EA47EA-3696-4951-940D-7D8D5B37D438}" type="parTrans" cxnId="{58A6DC36-F8CE-4468-A52E-9DC905FCB953}">
      <dgm:prSet/>
      <dgm:spPr/>
      <dgm:t>
        <a:bodyPr/>
        <a:lstStyle/>
        <a:p>
          <a:endParaRPr lang="en-US"/>
        </a:p>
      </dgm:t>
    </dgm:pt>
    <dgm:pt modelId="{9E77C103-4E26-4CD9-8E39-1071FEA91546}" type="sibTrans" cxnId="{58A6DC36-F8CE-4468-A52E-9DC905FCB953}">
      <dgm:prSet/>
      <dgm:spPr/>
      <dgm:t>
        <a:bodyPr/>
        <a:lstStyle/>
        <a:p>
          <a:endParaRPr lang="en-US"/>
        </a:p>
      </dgm:t>
    </dgm:pt>
    <dgm:pt modelId="{F3E25BB1-0DED-4214-8078-3F4718568A2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Best Practices for Creating Visual Reports</a:t>
          </a:r>
        </a:p>
      </dgm:t>
    </dgm:pt>
    <dgm:pt modelId="{35561873-A692-4959-BABE-AA524CAE1C09}" type="parTrans" cxnId="{3BC931CD-B7C9-46AB-B031-E70B048E0D5C}">
      <dgm:prSet/>
      <dgm:spPr/>
      <dgm:t>
        <a:bodyPr/>
        <a:lstStyle/>
        <a:p>
          <a:endParaRPr lang="en-US"/>
        </a:p>
      </dgm:t>
    </dgm:pt>
    <dgm:pt modelId="{101660B8-1F0F-417B-83BE-DA910FD942B4}" type="sibTrans" cxnId="{3BC931CD-B7C9-46AB-B031-E70B048E0D5C}">
      <dgm:prSet/>
      <dgm:spPr/>
      <dgm:t>
        <a:bodyPr/>
        <a:lstStyle/>
        <a:p>
          <a:endParaRPr lang="en-US"/>
        </a:p>
      </dgm:t>
    </dgm:pt>
    <dgm:pt modelId="{FE9B67A9-3F4A-48C3-8C4E-1FAA4CF90FF1}" type="pres">
      <dgm:prSet presAssocID="{E340D8E7-8CC0-4D84-A6B6-21D2506BFAFB}" presName="root" presStyleCnt="0">
        <dgm:presLayoutVars>
          <dgm:dir/>
          <dgm:resizeHandles val="exact"/>
        </dgm:presLayoutVars>
      </dgm:prSet>
      <dgm:spPr/>
    </dgm:pt>
    <dgm:pt modelId="{997932AE-4BFC-4EB3-A15F-178C89C9911C}" type="pres">
      <dgm:prSet presAssocID="{D2B24C54-2EE8-41AE-8FF9-E154E753C8FA}" presName="compNode" presStyleCnt="0"/>
      <dgm:spPr/>
    </dgm:pt>
    <dgm:pt modelId="{581B0FCB-225C-4C1E-A6E7-71E72F9C92D7}" type="pres">
      <dgm:prSet presAssocID="{D2B24C54-2EE8-41AE-8FF9-E154E753C8FA}" presName="bgRect" presStyleLbl="bgShp" presStyleIdx="0" presStyleCnt="3"/>
      <dgm:spPr/>
    </dgm:pt>
    <dgm:pt modelId="{DCCC8CC5-7C07-4DA6-99A3-1B2EA4D57A61}" type="pres">
      <dgm:prSet presAssocID="{D2B24C54-2EE8-41AE-8FF9-E154E753C8F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D4D97B81-04CC-4BDF-A908-63EFE1CB489C}" type="pres">
      <dgm:prSet presAssocID="{D2B24C54-2EE8-41AE-8FF9-E154E753C8FA}" presName="spaceRect" presStyleCnt="0"/>
      <dgm:spPr/>
    </dgm:pt>
    <dgm:pt modelId="{B1C27ADE-24C0-43AC-9B09-D3AAA133373C}" type="pres">
      <dgm:prSet presAssocID="{D2B24C54-2EE8-41AE-8FF9-E154E753C8FA}" presName="parTx" presStyleLbl="revTx" presStyleIdx="0" presStyleCnt="3">
        <dgm:presLayoutVars>
          <dgm:chMax val="0"/>
          <dgm:chPref val="0"/>
        </dgm:presLayoutVars>
      </dgm:prSet>
      <dgm:spPr/>
    </dgm:pt>
    <dgm:pt modelId="{99C329E3-81C6-44D1-A3F8-BF5B2F2F6786}" type="pres">
      <dgm:prSet presAssocID="{4D898CC0-5CD8-4CB2-83A5-552997E76F19}" presName="sibTrans" presStyleCnt="0"/>
      <dgm:spPr/>
    </dgm:pt>
    <dgm:pt modelId="{06FCBA3B-349D-4F86-B965-C2817A9D3DDE}" type="pres">
      <dgm:prSet presAssocID="{DAD8F851-D637-44F9-A14B-FF0067E8B594}" presName="compNode" presStyleCnt="0"/>
      <dgm:spPr/>
    </dgm:pt>
    <dgm:pt modelId="{F1419B3B-DF53-494C-82F2-C1923E26284B}" type="pres">
      <dgm:prSet presAssocID="{DAD8F851-D637-44F9-A14B-FF0067E8B594}" presName="bgRect" presStyleLbl="bgShp" presStyleIdx="1" presStyleCnt="3"/>
      <dgm:spPr/>
    </dgm:pt>
    <dgm:pt modelId="{D75E388E-8C2D-48F9-80C2-33856A03626A}" type="pres">
      <dgm:prSet presAssocID="{DAD8F851-D637-44F9-A14B-FF0067E8B59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0AE9DF59-287A-4CB3-876F-AFA79E7EDB6C}" type="pres">
      <dgm:prSet presAssocID="{DAD8F851-D637-44F9-A14B-FF0067E8B594}" presName="spaceRect" presStyleCnt="0"/>
      <dgm:spPr/>
    </dgm:pt>
    <dgm:pt modelId="{B7916BF7-092B-4D4A-8150-984F3EC6A80F}" type="pres">
      <dgm:prSet presAssocID="{DAD8F851-D637-44F9-A14B-FF0067E8B594}" presName="parTx" presStyleLbl="revTx" presStyleIdx="1" presStyleCnt="3">
        <dgm:presLayoutVars>
          <dgm:chMax val="0"/>
          <dgm:chPref val="0"/>
        </dgm:presLayoutVars>
      </dgm:prSet>
      <dgm:spPr/>
    </dgm:pt>
    <dgm:pt modelId="{9392C88E-8904-4BE6-8C46-81CDCD67F96F}" type="pres">
      <dgm:prSet presAssocID="{9E77C103-4E26-4CD9-8E39-1071FEA91546}" presName="sibTrans" presStyleCnt="0"/>
      <dgm:spPr/>
    </dgm:pt>
    <dgm:pt modelId="{9FE8CE6C-961C-48BB-BB67-9BC13BE8AFBC}" type="pres">
      <dgm:prSet presAssocID="{F3E25BB1-0DED-4214-8078-3F4718568A26}" presName="compNode" presStyleCnt="0"/>
      <dgm:spPr/>
    </dgm:pt>
    <dgm:pt modelId="{14019294-2513-474B-A0A7-1422411B176E}" type="pres">
      <dgm:prSet presAssocID="{F3E25BB1-0DED-4214-8078-3F4718568A26}" presName="bgRect" presStyleLbl="bgShp" presStyleIdx="2" presStyleCnt="3"/>
      <dgm:spPr/>
    </dgm:pt>
    <dgm:pt modelId="{F81A391A-F95F-4A1F-8C3C-719F5239D871}" type="pres">
      <dgm:prSet presAssocID="{F3E25BB1-0DED-4214-8078-3F4718568A2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C4B5104D-28B1-4C96-BE5D-7ABA82E180B1}" type="pres">
      <dgm:prSet presAssocID="{F3E25BB1-0DED-4214-8078-3F4718568A26}" presName="spaceRect" presStyleCnt="0"/>
      <dgm:spPr/>
    </dgm:pt>
    <dgm:pt modelId="{B440A67B-F041-4E55-BD6F-915915E7FF06}" type="pres">
      <dgm:prSet presAssocID="{F3E25BB1-0DED-4214-8078-3F4718568A2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D3130B01-6F8B-481B-BEE2-D65C2B37F17C}" srcId="{E340D8E7-8CC0-4D84-A6B6-21D2506BFAFB}" destId="{D2B24C54-2EE8-41AE-8FF9-E154E753C8FA}" srcOrd="0" destOrd="0" parTransId="{D311D979-F652-454A-B84C-3AF95F0781CE}" sibTransId="{4D898CC0-5CD8-4CB2-83A5-552997E76F19}"/>
    <dgm:cxn modelId="{35A63633-BBC5-47A0-BE20-6F9CC80FBBCA}" type="presOf" srcId="{D2B24C54-2EE8-41AE-8FF9-E154E753C8FA}" destId="{B1C27ADE-24C0-43AC-9B09-D3AAA133373C}" srcOrd="0" destOrd="0" presId="urn:microsoft.com/office/officeart/2018/2/layout/IconVerticalSolidList"/>
    <dgm:cxn modelId="{58A6DC36-F8CE-4468-A52E-9DC905FCB953}" srcId="{E340D8E7-8CC0-4D84-A6B6-21D2506BFAFB}" destId="{DAD8F851-D637-44F9-A14B-FF0067E8B594}" srcOrd="1" destOrd="0" parTransId="{45EA47EA-3696-4951-940D-7D8D5B37D438}" sibTransId="{9E77C103-4E26-4CD9-8E39-1071FEA91546}"/>
    <dgm:cxn modelId="{6079CABD-0C6E-4C47-B2FD-25D6E2F3B99C}" type="presOf" srcId="{F3E25BB1-0DED-4214-8078-3F4718568A26}" destId="{B440A67B-F041-4E55-BD6F-915915E7FF06}" srcOrd="0" destOrd="0" presId="urn:microsoft.com/office/officeart/2018/2/layout/IconVerticalSolidList"/>
    <dgm:cxn modelId="{DFB324C9-4B61-409C-A680-EE563204483D}" type="presOf" srcId="{E340D8E7-8CC0-4D84-A6B6-21D2506BFAFB}" destId="{FE9B67A9-3F4A-48C3-8C4E-1FAA4CF90FF1}" srcOrd="0" destOrd="0" presId="urn:microsoft.com/office/officeart/2018/2/layout/IconVerticalSolidList"/>
    <dgm:cxn modelId="{3BC931CD-B7C9-46AB-B031-E70B048E0D5C}" srcId="{E340D8E7-8CC0-4D84-A6B6-21D2506BFAFB}" destId="{F3E25BB1-0DED-4214-8078-3F4718568A26}" srcOrd="2" destOrd="0" parTransId="{35561873-A692-4959-BABE-AA524CAE1C09}" sibTransId="{101660B8-1F0F-417B-83BE-DA910FD942B4}"/>
    <dgm:cxn modelId="{6FACCCFA-51D6-4072-988B-29856068D35C}" type="presOf" srcId="{DAD8F851-D637-44F9-A14B-FF0067E8B594}" destId="{B7916BF7-092B-4D4A-8150-984F3EC6A80F}" srcOrd="0" destOrd="0" presId="urn:microsoft.com/office/officeart/2018/2/layout/IconVerticalSolidList"/>
    <dgm:cxn modelId="{47336364-22A7-4514-A813-EC23FD32B21B}" type="presParOf" srcId="{FE9B67A9-3F4A-48C3-8C4E-1FAA4CF90FF1}" destId="{997932AE-4BFC-4EB3-A15F-178C89C9911C}" srcOrd="0" destOrd="0" presId="urn:microsoft.com/office/officeart/2018/2/layout/IconVerticalSolidList"/>
    <dgm:cxn modelId="{07F571F5-3068-4A67-8F0D-894C4821FE22}" type="presParOf" srcId="{997932AE-4BFC-4EB3-A15F-178C89C9911C}" destId="{581B0FCB-225C-4C1E-A6E7-71E72F9C92D7}" srcOrd="0" destOrd="0" presId="urn:microsoft.com/office/officeart/2018/2/layout/IconVerticalSolidList"/>
    <dgm:cxn modelId="{78ED5AAC-1F45-441C-BC84-019F698E3305}" type="presParOf" srcId="{997932AE-4BFC-4EB3-A15F-178C89C9911C}" destId="{DCCC8CC5-7C07-4DA6-99A3-1B2EA4D57A61}" srcOrd="1" destOrd="0" presId="urn:microsoft.com/office/officeart/2018/2/layout/IconVerticalSolidList"/>
    <dgm:cxn modelId="{DBEF9E2D-D1DD-4977-A101-EBDCA0809B28}" type="presParOf" srcId="{997932AE-4BFC-4EB3-A15F-178C89C9911C}" destId="{D4D97B81-04CC-4BDF-A908-63EFE1CB489C}" srcOrd="2" destOrd="0" presId="urn:microsoft.com/office/officeart/2018/2/layout/IconVerticalSolidList"/>
    <dgm:cxn modelId="{B74D5153-013D-4416-A516-E610E7CE4CF2}" type="presParOf" srcId="{997932AE-4BFC-4EB3-A15F-178C89C9911C}" destId="{B1C27ADE-24C0-43AC-9B09-D3AAA133373C}" srcOrd="3" destOrd="0" presId="urn:microsoft.com/office/officeart/2018/2/layout/IconVerticalSolidList"/>
    <dgm:cxn modelId="{89D0BE68-703E-4DD0-BA8F-EBFB6D4A485F}" type="presParOf" srcId="{FE9B67A9-3F4A-48C3-8C4E-1FAA4CF90FF1}" destId="{99C329E3-81C6-44D1-A3F8-BF5B2F2F6786}" srcOrd="1" destOrd="0" presId="urn:microsoft.com/office/officeart/2018/2/layout/IconVerticalSolidList"/>
    <dgm:cxn modelId="{36189CFD-1A1E-4274-8A65-EFAB55073453}" type="presParOf" srcId="{FE9B67A9-3F4A-48C3-8C4E-1FAA4CF90FF1}" destId="{06FCBA3B-349D-4F86-B965-C2817A9D3DDE}" srcOrd="2" destOrd="0" presId="urn:microsoft.com/office/officeart/2018/2/layout/IconVerticalSolidList"/>
    <dgm:cxn modelId="{74EF5BAA-A9A6-4622-8AC7-CD2E4C9A7C8C}" type="presParOf" srcId="{06FCBA3B-349D-4F86-B965-C2817A9D3DDE}" destId="{F1419B3B-DF53-494C-82F2-C1923E26284B}" srcOrd="0" destOrd="0" presId="urn:microsoft.com/office/officeart/2018/2/layout/IconVerticalSolidList"/>
    <dgm:cxn modelId="{CAAE837D-D44A-421B-A41D-86BCC062D0C1}" type="presParOf" srcId="{06FCBA3B-349D-4F86-B965-C2817A9D3DDE}" destId="{D75E388E-8C2D-48F9-80C2-33856A03626A}" srcOrd="1" destOrd="0" presId="urn:microsoft.com/office/officeart/2018/2/layout/IconVerticalSolidList"/>
    <dgm:cxn modelId="{4ECC2DB6-AA23-4395-9B44-5FB408CD3183}" type="presParOf" srcId="{06FCBA3B-349D-4F86-B965-C2817A9D3DDE}" destId="{0AE9DF59-287A-4CB3-876F-AFA79E7EDB6C}" srcOrd="2" destOrd="0" presId="urn:microsoft.com/office/officeart/2018/2/layout/IconVerticalSolidList"/>
    <dgm:cxn modelId="{10946BB9-1A8E-4565-A017-CCC7EEFAAEE3}" type="presParOf" srcId="{06FCBA3B-349D-4F86-B965-C2817A9D3DDE}" destId="{B7916BF7-092B-4D4A-8150-984F3EC6A80F}" srcOrd="3" destOrd="0" presId="urn:microsoft.com/office/officeart/2018/2/layout/IconVerticalSolidList"/>
    <dgm:cxn modelId="{94BE20F5-45FC-4884-975E-677D6E89DD61}" type="presParOf" srcId="{FE9B67A9-3F4A-48C3-8C4E-1FAA4CF90FF1}" destId="{9392C88E-8904-4BE6-8C46-81CDCD67F96F}" srcOrd="3" destOrd="0" presId="urn:microsoft.com/office/officeart/2018/2/layout/IconVerticalSolidList"/>
    <dgm:cxn modelId="{17499BD8-15F9-4F98-AAE0-3E828BB3786C}" type="presParOf" srcId="{FE9B67A9-3F4A-48C3-8C4E-1FAA4CF90FF1}" destId="{9FE8CE6C-961C-48BB-BB67-9BC13BE8AFBC}" srcOrd="4" destOrd="0" presId="urn:microsoft.com/office/officeart/2018/2/layout/IconVerticalSolidList"/>
    <dgm:cxn modelId="{DF7B7F08-F030-4E5C-B48F-A2E1ABECBDEE}" type="presParOf" srcId="{9FE8CE6C-961C-48BB-BB67-9BC13BE8AFBC}" destId="{14019294-2513-474B-A0A7-1422411B176E}" srcOrd="0" destOrd="0" presId="urn:microsoft.com/office/officeart/2018/2/layout/IconVerticalSolidList"/>
    <dgm:cxn modelId="{C1D0BE3B-AA13-4400-A233-38CF5E96494D}" type="presParOf" srcId="{9FE8CE6C-961C-48BB-BB67-9BC13BE8AFBC}" destId="{F81A391A-F95F-4A1F-8C3C-719F5239D871}" srcOrd="1" destOrd="0" presId="urn:microsoft.com/office/officeart/2018/2/layout/IconVerticalSolidList"/>
    <dgm:cxn modelId="{C7F9E25F-58D1-47FA-94AA-A217B46D8FDE}" type="presParOf" srcId="{9FE8CE6C-961C-48BB-BB67-9BC13BE8AFBC}" destId="{C4B5104D-28B1-4C96-BE5D-7ABA82E180B1}" srcOrd="2" destOrd="0" presId="urn:microsoft.com/office/officeart/2018/2/layout/IconVerticalSolidList"/>
    <dgm:cxn modelId="{1DF9C451-D069-4FDE-8A99-1F06B0A2A07E}" type="presParOf" srcId="{9FE8CE6C-961C-48BB-BB67-9BC13BE8AFBC}" destId="{B440A67B-F041-4E55-BD6F-915915E7FF0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00DEA26-4D65-4AD7-B01D-F346C9FD5D3A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28454E9-0CFF-48C1-A02A-79B6A44178A7}">
      <dgm:prSet/>
      <dgm:spPr/>
      <dgm:t>
        <a:bodyPr/>
        <a:lstStyle/>
        <a:p>
          <a:r>
            <a:rPr lang="en-US"/>
            <a:t>Summary of Key Points</a:t>
          </a:r>
        </a:p>
      </dgm:t>
    </dgm:pt>
    <dgm:pt modelId="{B71FC7C4-A24A-4037-BB52-83DA706E9A4F}" type="parTrans" cxnId="{98365B22-E3C2-43F1-AEBE-EEF0E3EA1FB3}">
      <dgm:prSet/>
      <dgm:spPr/>
      <dgm:t>
        <a:bodyPr/>
        <a:lstStyle/>
        <a:p>
          <a:endParaRPr lang="en-US"/>
        </a:p>
      </dgm:t>
    </dgm:pt>
    <dgm:pt modelId="{833828CB-7215-4AFC-A976-D44E562B38AC}" type="sibTrans" cxnId="{98365B22-E3C2-43F1-AEBE-EEF0E3EA1FB3}">
      <dgm:prSet/>
      <dgm:spPr/>
      <dgm:t>
        <a:bodyPr/>
        <a:lstStyle/>
        <a:p>
          <a:endParaRPr lang="en-US"/>
        </a:p>
      </dgm:t>
    </dgm:pt>
    <dgm:pt modelId="{03756DBF-B2F5-40EA-8586-81AFEFBA3A5D}">
      <dgm:prSet/>
      <dgm:spPr/>
      <dgm:t>
        <a:bodyPr/>
        <a:lstStyle/>
        <a:p>
          <a:r>
            <a:rPr lang="en-US"/>
            <a:t>Importance of Database Management in M&amp;E</a:t>
          </a:r>
        </a:p>
      </dgm:t>
    </dgm:pt>
    <dgm:pt modelId="{656381E7-EE8E-41C7-83D5-BD4E14F57BF9}" type="parTrans" cxnId="{E9E18E26-C4BD-4D83-84A9-18DAAC0F8028}">
      <dgm:prSet/>
      <dgm:spPr/>
      <dgm:t>
        <a:bodyPr/>
        <a:lstStyle/>
        <a:p>
          <a:endParaRPr lang="en-US"/>
        </a:p>
      </dgm:t>
    </dgm:pt>
    <dgm:pt modelId="{E121DAF4-C3EF-4E83-B4AA-44448D5D705C}" type="sibTrans" cxnId="{E9E18E26-C4BD-4D83-84A9-18DAAC0F8028}">
      <dgm:prSet/>
      <dgm:spPr/>
      <dgm:t>
        <a:bodyPr/>
        <a:lstStyle/>
        <a:p>
          <a:endParaRPr lang="en-US"/>
        </a:p>
      </dgm:t>
    </dgm:pt>
    <dgm:pt modelId="{42EBA83F-D59A-46C9-8143-8FB623710F35}" type="pres">
      <dgm:prSet presAssocID="{A00DEA26-4D65-4AD7-B01D-F346C9FD5D3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BB86375-5C13-4A84-872C-1A49CAB57615}" type="pres">
      <dgm:prSet presAssocID="{128454E9-0CFF-48C1-A02A-79B6A44178A7}" presName="hierRoot1" presStyleCnt="0"/>
      <dgm:spPr/>
    </dgm:pt>
    <dgm:pt modelId="{45853F41-CD92-4144-B297-61B3DB095EFF}" type="pres">
      <dgm:prSet presAssocID="{128454E9-0CFF-48C1-A02A-79B6A44178A7}" presName="composite" presStyleCnt="0"/>
      <dgm:spPr/>
    </dgm:pt>
    <dgm:pt modelId="{02116AB3-1A28-4036-87F1-8C7FFDF6ADCA}" type="pres">
      <dgm:prSet presAssocID="{128454E9-0CFF-48C1-A02A-79B6A44178A7}" presName="background" presStyleLbl="node0" presStyleIdx="0" presStyleCnt="2"/>
      <dgm:spPr/>
    </dgm:pt>
    <dgm:pt modelId="{C83016A5-89A4-4E58-86EF-FB6EBD8569A1}" type="pres">
      <dgm:prSet presAssocID="{128454E9-0CFF-48C1-A02A-79B6A44178A7}" presName="text" presStyleLbl="fgAcc0" presStyleIdx="0" presStyleCnt="2">
        <dgm:presLayoutVars>
          <dgm:chPref val="3"/>
        </dgm:presLayoutVars>
      </dgm:prSet>
      <dgm:spPr/>
    </dgm:pt>
    <dgm:pt modelId="{15D600D5-00F2-4658-9840-3D7CB5A1B0F3}" type="pres">
      <dgm:prSet presAssocID="{128454E9-0CFF-48C1-A02A-79B6A44178A7}" presName="hierChild2" presStyleCnt="0"/>
      <dgm:spPr/>
    </dgm:pt>
    <dgm:pt modelId="{5F3B87DA-C6B1-4104-933C-8523A33D7F76}" type="pres">
      <dgm:prSet presAssocID="{03756DBF-B2F5-40EA-8586-81AFEFBA3A5D}" presName="hierRoot1" presStyleCnt="0"/>
      <dgm:spPr/>
    </dgm:pt>
    <dgm:pt modelId="{44889E60-4695-4B4E-9E7C-12DE65023E67}" type="pres">
      <dgm:prSet presAssocID="{03756DBF-B2F5-40EA-8586-81AFEFBA3A5D}" presName="composite" presStyleCnt="0"/>
      <dgm:spPr/>
    </dgm:pt>
    <dgm:pt modelId="{21D082EC-2590-4572-8FA6-6F85BA06B9A9}" type="pres">
      <dgm:prSet presAssocID="{03756DBF-B2F5-40EA-8586-81AFEFBA3A5D}" presName="background" presStyleLbl="node0" presStyleIdx="1" presStyleCnt="2"/>
      <dgm:spPr/>
    </dgm:pt>
    <dgm:pt modelId="{F9000301-F8FC-40D2-8919-A236782353C0}" type="pres">
      <dgm:prSet presAssocID="{03756DBF-B2F5-40EA-8586-81AFEFBA3A5D}" presName="text" presStyleLbl="fgAcc0" presStyleIdx="1" presStyleCnt="2">
        <dgm:presLayoutVars>
          <dgm:chPref val="3"/>
        </dgm:presLayoutVars>
      </dgm:prSet>
      <dgm:spPr/>
    </dgm:pt>
    <dgm:pt modelId="{80CED810-EB89-4A00-85DF-0044CF55D8EE}" type="pres">
      <dgm:prSet presAssocID="{03756DBF-B2F5-40EA-8586-81AFEFBA3A5D}" presName="hierChild2" presStyleCnt="0"/>
      <dgm:spPr/>
    </dgm:pt>
  </dgm:ptLst>
  <dgm:cxnLst>
    <dgm:cxn modelId="{98365B22-E3C2-43F1-AEBE-EEF0E3EA1FB3}" srcId="{A00DEA26-4D65-4AD7-B01D-F346C9FD5D3A}" destId="{128454E9-0CFF-48C1-A02A-79B6A44178A7}" srcOrd="0" destOrd="0" parTransId="{B71FC7C4-A24A-4037-BB52-83DA706E9A4F}" sibTransId="{833828CB-7215-4AFC-A976-D44E562B38AC}"/>
    <dgm:cxn modelId="{E9E18E26-C4BD-4D83-84A9-18DAAC0F8028}" srcId="{A00DEA26-4D65-4AD7-B01D-F346C9FD5D3A}" destId="{03756DBF-B2F5-40EA-8586-81AFEFBA3A5D}" srcOrd="1" destOrd="0" parTransId="{656381E7-EE8E-41C7-83D5-BD4E14F57BF9}" sibTransId="{E121DAF4-C3EF-4E83-B4AA-44448D5D705C}"/>
    <dgm:cxn modelId="{8F7ECF43-88F3-4932-985F-E17B285692B8}" type="presOf" srcId="{A00DEA26-4D65-4AD7-B01D-F346C9FD5D3A}" destId="{42EBA83F-D59A-46C9-8143-8FB623710F35}" srcOrd="0" destOrd="0" presId="urn:microsoft.com/office/officeart/2005/8/layout/hierarchy1"/>
    <dgm:cxn modelId="{F6B4034C-0E0E-4419-AE7F-0FC624025703}" type="presOf" srcId="{128454E9-0CFF-48C1-A02A-79B6A44178A7}" destId="{C83016A5-89A4-4E58-86EF-FB6EBD8569A1}" srcOrd="0" destOrd="0" presId="urn:microsoft.com/office/officeart/2005/8/layout/hierarchy1"/>
    <dgm:cxn modelId="{32163EB4-964F-4B9C-900F-4BD967C5A1A0}" type="presOf" srcId="{03756DBF-B2F5-40EA-8586-81AFEFBA3A5D}" destId="{F9000301-F8FC-40D2-8919-A236782353C0}" srcOrd="0" destOrd="0" presId="urn:microsoft.com/office/officeart/2005/8/layout/hierarchy1"/>
    <dgm:cxn modelId="{576167CA-6FDA-4DFA-8C71-51049AD3B09E}" type="presParOf" srcId="{42EBA83F-D59A-46C9-8143-8FB623710F35}" destId="{7BB86375-5C13-4A84-872C-1A49CAB57615}" srcOrd="0" destOrd="0" presId="urn:microsoft.com/office/officeart/2005/8/layout/hierarchy1"/>
    <dgm:cxn modelId="{73A27C7F-C151-4563-A76D-9D8B65C1F29A}" type="presParOf" srcId="{7BB86375-5C13-4A84-872C-1A49CAB57615}" destId="{45853F41-CD92-4144-B297-61B3DB095EFF}" srcOrd="0" destOrd="0" presId="urn:microsoft.com/office/officeart/2005/8/layout/hierarchy1"/>
    <dgm:cxn modelId="{057352D6-74A1-4656-B8B0-2164C8915AD9}" type="presParOf" srcId="{45853F41-CD92-4144-B297-61B3DB095EFF}" destId="{02116AB3-1A28-4036-87F1-8C7FFDF6ADCA}" srcOrd="0" destOrd="0" presId="urn:microsoft.com/office/officeart/2005/8/layout/hierarchy1"/>
    <dgm:cxn modelId="{D55D7807-BB0E-4377-AD88-5CE25E665740}" type="presParOf" srcId="{45853F41-CD92-4144-B297-61B3DB095EFF}" destId="{C83016A5-89A4-4E58-86EF-FB6EBD8569A1}" srcOrd="1" destOrd="0" presId="urn:microsoft.com/office/officeart/2005/8/layout/hierarchy1"/>
    <dgm:cxn modelId="{916FD828-38DE-4D2F-BCA9-ECA9EDDF00F9}" type="presParOf" srcId="{7BB86375-5C13-4A84-872C-1A49CAB57615}" destId="{15D600D5-00F2-4658-9840-3D7CB5A1B0F3}" srcOrd="1" destOrd="0" presId="urn:microsoft.com/office/officeart/2005/8/layout/hierarchy1"/>
    <dgm:cxn modelId="{49D2C20C-D13C-444D-A398-5196B30F6D26}" type="presParOf" srcId="{42EBA83F-D59A-46C9-8143-8FB623710F35}" destId="{5F3B87DA-C6B1-4104-933C-8523A33D7F76}" srcOrd="1" destOrd="0" presId="urn:microsoft.com/office/officeart/2005/8/layout/hierarchy1"/>
    <dgm:cxn modelId="{474F0255-8CD0-498F-8980-70E068AD2E25}" type="presParOf" srcId="{5F3B87DA-C6B1-4104-933C-8523A33D7F76}" destId="{44889E60-4695-4B4E-9E7C-12DE65023E67}" srcOrd="0" destOrd="0" presId="urn:microsoft.com/office/officeart/2005/8/layout/hierarchy1"/>
    <dgm:cxn modelId="{46B0758E-F98D-4170-AEE6-5247931B570B}" type="presParOf" srcId="{44889E60-4695-4B4E-9E7C-12DE65023E67}" destId="{21D082EC-2590-4572-8FA6-6F85BA06B9A9}" srcOrd="0" destOrd="0" presId="urn:microsoft.com/office/officeart/2005/8/layout/hierarchy1"/>
    <dgm:cxn modelId="{C09E46C8-98CA-4265-B8C5-9A05AEB6746E}" type="presParOf" srcId="{44889E60-4695-4B4E-9E7C-12DE65023E67}" destId="{F9000301-F8FC-40D2-8919-A236782353C0}" srcOrd="1" destOrd="0" presId="urn:microsoft.com/office/officeart/2005/8/layout/hierarchy1"/>
    <dgm:cxn modelId="{468063E3-C958-4766-9AD9-8BA8B6A13967}" type="presParOf" srcId="{5F3B87DA-C6B1-4104-933C-8523A33D7F76}" destId="{80CED810-EB89-4A00-85DF-0044CF55D8E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76E81B-465E-4F4A-A45D-90755023F079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363FCC6-97B0-4D8F-8739-48E29F7E4BCA}">
      <dgm:prSet/>
      <dgm:spPr/>
      <dgm:t>
        <a:bodyPr/>
        <a:lstStyle/>
        <a:p>
          <a:r>
            <a:rPr lang="en-US"/>
            <a:t>Data Collection</a:t>
          </a:r>
        </a:p>
      </dgm:t>
    </dgm:pt>
    <dgm:pt modelId="{2D2CB411-A5B3-4BFF-9294-1CBAFA549F3E}" type="parTrans" cxnId="{4A3D94AB-825A-4AE4-8944-999F46EFBC43}">
      <dgm:prSet/>
      <dgm:spPr/>
      <dgm:t>
        <a:bodyPr/>
        <a:lstStyle/>
        <a:p>
          <a:endParaRPr lang="en-US"/>
        </a:p>
      </dgm:t>
    </dgm:pt>
    <dgm:pt modelId="{3FB4A992-384F-4EB5-B411-E6E538511D93}" type="sibTrans" cxnId="{4A3D94AB-825A-4AE4-8944-999F46EFBC43}">
      <dgm:prSet/>
      <dgm:spPr/>
      <dgm:t>
        <a:bodyPr/>
        <a:lstStyle/>
        <a:p>
          <a:endParaRPr lang="en-US"/>
        </a:p>
      </dgm:t>
    </dgm:pt>
    <dgm:pt modelId="{338854B7-9542-46B0-800F-D5E304034B60}">
      <dgm:prSet/>
      <dgm:spPr/>
      <dgm:t>
        <a:bodyPr/>
        <a:lstStyle/>
        <a:p>
          <a:r>
            <a:rPr lang="en-US"/>
            <a:t>Data Storage</a:t>
          </a:r>
        </a:p>
      </dgm:t>
    </dgm:pt>
    <dgm:pt modelId="{5DD8B960-19CF-4688-8F76-8997F39E2623}" type="parTrans" cxnId="{5E622767-25DF-420C-B184-97209D980944}">
      <dgm:prSet/>
      <dgm:spPr/>
      <dgm:t>
        <a:bodyPr/>
        <a:lstStyle/>
        <a:p>
          <a:endParaRPr lang="en-US"/>
        </a:p>
      </dgm:t>
    </dgm:pt>
    <dgm:pt modelId="{D871C10F-51A3-4169-9DAB-BD99C9BE0BDA}" type="sibTrans" cxnId="{5E622767-25DF-420C-B184-97209D980944}">
      <dgm:prSet/>
      <dgm:spPr/>
      <dgm:t>
        <a:bodyPr/>
        <a:lstStyle/>
        <a:p>
          <a:endParaRPr lang="en-US"/>
        </a:p>
      </dgm:t>
    </dgm:pt>
    <dgm:pt modelId="{F140F4C7-EE69-4E0E-B7F2-3C9259A8604F}">
      <dgm:prSet/>
      <dgm:spPr/>
      <dgm:t>
        <a:bodyPr/>
        <a:lstStyle/>
        <a:p>
          <a:r>
            <a:rPr lang="en-US"/>
            <a:t>Data Analysis</a:t>
          </a:r>
        </a:p>
      </dgm:t>
    </dgm:pt>
    <dgm:pt modelId="{EC4856D4-D440-40C6-B0DA-B54F1A7CE9B5}" type="parTrans" cxnId="{50B0B7A9-6A90-4459-AB54-501FA488EFD2}">
      <dgm:prSet/>
      <dgm:spPr/>
      <dgm:t>
        <a:bodyPr/>
        <a:lstStyle/>
        <a:p>
          <a:endParaRPr lang="en-US"/>
        </a:p>
      </dgm:t>
    </dgm:pt>
    <dgm:pt modelId="{10F113B3-3B51-4DAA-82AE-3D0E7C33D906}" type="sibTrans" cxnId="{50B0B7A9-6A90-4459-AB54-501FA488EFD2}">
      <dgm:prSet/>
      <dgm:spPr/>
      <dgm:t>
        <a:bodyPr/>
        <a:lstStyle/>
        <a:p>
          <a:endParaRPr lang="en-US"/>
        </a:p>
      </dgm:t>
    </dgm:pt>
    <dgm:pt modelId="{2F16B12F-3886-4E14-B379-C75ACE67D71F}">
      <dgm:prSet/>
      <dgm:spPr/>
      <dgm:t>
        <a:bodyPr/>
        <a:lstStyle/>
        <a:p>
          <a:r>
            <a:rPr lang="en-US"/>
            <a:t>Data Reporting</a:t>
          </a:r>
        </a:p>
      </dgm:t>
    </dgm:pt>
    <dgm:pt modelId="{839BCFCA-B054-4D3D-B917-FCEE500A7A1B}" type="parTrans" cxnId="{55D7539F-4E08-43DD-B4EB-BFBB086D0548}">
      <dgm:prSet/>
      <dgm:spPr/>
      <dgm:t>
        <a:bodyPr/>
        <a:lstStyle/>
        <a:p>
          <a:endParaRPr lang="en-US"/>
        </a:p>
      </dgm:t>
    </dgm:pt>
    <dgm:pt modelId="{13B25914-1C98-4C6C-B51F-5220C099F4BA}" type="sibTrans" cxnId="{55D7539F-4E08-43DD-B4EB-BFBB086D0548}">
      <dgm:prSet/>
      <dgm:spPr/>
      <dgm:t>
        <a:bodyPr/>
        <a:lstStyle/>
        <a:p>
          <a:endParaRPr lang="en-US"/>
        </a:p>
      </dgm:t>
    </dgm:pt>
    <dgm:pt modelId="{2359E3FE-B829-4A2D-98BA-B8C326CE2E69}" type="pres">
      <dgm:prSet presAssocID="{FC76E81B-465E-4F4A-A45D-90755023F079}" presName="linear" presStyleCnt="0">
        <dgm:presLayoutVars>
          <dgm:dir/>
          <dgm:animLvl val="lvl"/>
          <dgm:resizeHandles val="exact"/>
        </dgm:presLayoutVars>
      </dgm:prSet>
      <dgm:spPr/>
    </dgm:pt>
    <dgm:pt modelId="{C4A4BDC7-D64F-44FF-8610-1BF0EFC5E243}" type="pres">
      <dgm:prSet presAssocID="{6363FCC6-97B0-4D8F-8739-48E29F7E4BCA}" presName="parentLin" presStyleCnt="0"/>
      <dgm:spPr/>
    </dgm:pt>
    <dgm:pt modelId="{713F575A-1BE7-4BF5-8D92-B71E35AD4DEA}" type="pres">
      <dgm:prSet presAssocID="{6363FCC6-97B0-4D8F-8739-48E29F7E4BCA}" presName="parentLeftMargin" presStyleLbl="node1" presStyleIdx="0" presStyleCnt="4"/>
      <dgm:spPr/>
    </dgm:pt>
    <dgm:pt modelId="{0E15CF63-590D-4694-B063-A2A61124C1A4}" type="pres">
      <dgm:prSet presAssocID="{6363FCC6-97B0-4D8F-8739-48E29F7E4BC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17049D2-C621-4B5E-98A1-1291DA21B0CF}" type="pres">
      <dgm:prSet presAssocID="{6363FCC6-97B0-4D8F-8739-48E29F7E4BCA}" presName="negativeSpace" presStyleCnt="0"/>
      <dgm:spPr/>
    </dgm:pt>
    <dgm:pt modelId="{32953C67-CF28-49C1-8778-F8616FDB49F2}" type="pres">
      <dgm:prSet presAssocID="{6363FCC6-97B0-4D8F-8739-48E29F7E4BCA}" presName="childText" presStyleLbl="conFgAcc1" presStyleIdx="0" presStyleCnt="4">
        <dgm:presLayoutVars>
          <dgm:bulletEnabled val="1"/>
        </dgm:presLayoutVars>
      </dgm:prSet>
      <dgm:spPr/>
    </dgm:pt>
    <dgm:pt modelId="{E43B3B69-E277-4D7B-83CC-17E2435EDDC0}" type="pres">
      <dgm:prSet presAssocID="{3FB4A992-384F-4EB5-B411-E6E538511D93}" presName="spaceBetweenRectangles" presStyleCnt="0"/>
      <dgm:spPr/>
    </dgm:pt>
    <dgm:pt modelId="{57F5A58F-5430-487D-AB83-3DF82C4D44B3}" type="pres">
      <dgm:prSet presAssocID="{338854B7-9542-46B0-800F-D5E304034B60}" presName="parentLin" presStyleCnt="0"/>
      <dgm:spPr/>
    </dgm:pt>
    <dgm:pt modelId="{BE209CD5-C0FD-44CC-99BF-E7E2CCC4373C}" type="pres">
      <dgm:prSet presAssocID="{338854B7-9542-46B0-800F-D5E304034B60}" presName="parentLeftMargin" presStyleLbl="node1" presStyleIdx="0" presStyleCnt="4"/>
      <dgm:spPr/>
    </dgm:pt>
    <dgm:pt modelId="{6C1C0756-475A-47AD-A36B-314795DC976B}" type="pres">
      <dgm:prSet presAssocID="{338854B7-9542-46B0-800F-D5E304034B6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2713E86-1490-4B93-B6A0-40D9966CACBA}" type="pres">
      <dgm:prSet presAssocID="{338854B7-9542-46B0-800F-D5E304034B60}" presName="negativeSpace" presStyleCnt="0"/>
      <dgm:spPr/>
    </dgm:pt>
    <dgm:pt modelId="{17732EDE-27A6-48E4-B532-DA634FB95384}" type="pres">
      <dgm:prSet presAssocID="{338854B7-9542-46B0-800F-D5E304034B60}" presName="childText" presStyleLbl="conFgAcc1" presStyleIdx="1" presStyleCnt="4">
        <dgm:presLayoutVars>
          <dgm:bulletEnabled val="1"/>
        </dgm:presLayoutVars>
      </dgm:prSet>
      <dgm:spPr/>
    </dgm:pt>
    <dgm:pt modelId="{F60DDAB3-28B0-4A65-BBE4-5198EDC3C95E}" type="pres">
      <dgm:prSet presAssocID="{D871C10F-51A3-4169-9DAB-BD99C9BE0BDA}" presName="spaceBetweenRectangles" presStyleCnt="0"/>
      <dgm:spPr/>
    </dgm:pt>
    <dgm:pt modelId="{70C84D1E-732B-4836-8C24-C592BAEC81A1}" type="pres">
      <dgm:prSet presAssocID="{F140F4C7-EE69-4E0E-B7F2-3C9259A8604F}" presName="parentLin" presStyleCnt="0"/>
      <dgm:spPr/>
    </dgm:pt>
    <dgm:pt modelId="{C2CBFED2-75C1-44FB-A39F-9BF4AD1A8BBC}" type="pres">
      <dgm:prSet presAssocID="{F140F4C7-EE69-4E0E-B7F2-3C9259A8604F}" presName="parentLeftMargin" presStyleLbl="node1" presStyleIdx="1" presStyleCnt="4"/>
      <dgm:spPr/>
    </dgm:pt>
    <dgm:pt modelId="{6AB558D8-1A63-4FD4-B0AE-662C44BEEDD1}" type="pres">
      <dgm:prSet presAssocID="{F140F4C7-EE69-4E0E-B7F2-3C9259A8604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1C94298-E93D-4B7E-B0A2-FAC23EC303AA}" type="pres">
      <dgm:prSet presAssocID="{F140F4C7-EE69-4E0E-B7F2-3C9259A8604F}" presName="negativeSpace" presStyleCnt="0"/>
      <dgm:spPr/>
    </dgm:pt>
    <dgm:pt modelId="{EF1A6C84-C68F-497B-9C1B-318FCE522F8F}" type="pres">
      <dgm:prSet presAssocID="{F140F4C7-EE69-4E0E-B7F2-3C9259A8604F}" presName="childText" presStyleLbl="conFgAcc1" presStyleIdx="2" presStyleCnt="4">
        <dgm:presLayoutVars>
          <dgm:bulletEnabled val="1"/>
        </dgm:presLayoutVars>
      </dgm:prSet>
      <dgm:spPr/>
    </dgm:pt>
    <dgm:pt modelId="{D01EDE32-4F72-4C4D-BFA8-A6D0C85DE608}" type="pres">
      <dgm:prSet presAssocID="{10F113B3-3B51-4DAA-82AE-3D0E7C33D906}" presName="spaceBetweenRectangles" presStyleCnt="0"/>
      <dgm:spPr/>
    </dgm:pt>
    <dgm:pt modelId="{03C30336-E25E-434E-9E06-387FF9E0E5EC}" type="pres">
      <dgm:prSet presAssocID="{2F16B12F-3886-4E14-B379-C75ACE67D71F}" presName="parentLin" presStyleCnt="0"/>
      <dgm:spPr/>
    </dgm:pt>
    <dgm:pt modelId="{49D298D8-9D08-4A30-BBE7-CABB0A7BF666}" type="pres">
      <dgm:prSet presAssocID="{2F16B12F-3886-4E14-B379-C75ACE67D71F}" presName="parentLeftMargin" presStyleLbl="node1" presStyleIdx="2" presStyleCnt="4"/>
      <dgm:spPr/>
    </dgm:pt>
    <dgm:pt modelId="{1FD8963E-CA7F-45AB-B5B5-B234DD31666F}" type="pres">
      <dgm:prSet presAssocID="{2F16B12F-3886-4E14-B379-C75ACE67D71F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105FAC82-E8DB-4507-96DE-46C3CED6FF2C}" type="pres">
      <dgm:prSet presAssocID="{2F16B12F-3886-4E14-B379-C75ACE67D71F}" presName="negativeSpace" presStyleCnt="0"/>
      <dgm:spPr/>
    </dgm:pt>
    <dgm:pt modelId="{1D2CC623-3976-4280-BB34-63E7B608C071}" type="pres">
      <dgm:prSet presAssocID="{2F16B12F-3886-4E14-B379-C75ACE67D71F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14013F02-41EE-4ABE-A2D3-F77A78D79A42}" type="presOf" srcId="{338854B7-9542-46B0-800F-D5E304034B60}" destId="{BE209CD5-C0FD-44CC-99BF-E7E2CCC4373C}" srcOrd="0" destOrd="0" presId="urn:microsoft.com/office/officeart/2005/8/layout/list1"/>
    <dgm:cxn modelId="{023B740A-F714-4A6A-907A-E885E798C82A}" type="presOf" srcId="{F140F4C7-EE69-4E0E-B7F2-3C9259A8604F}" destId="{6AB558D8-1A63-4FD4-B0AE-662C44BEEDD1}" srcOrd="1" destOrd="0" presId="urn:microsoft.com/office/officeart/2005/8/layout/list1"/>
    <dgm:cxn modelId="{7662CE2C-1BF9-418E-9EE3-7DB179FB088E}" type="presOf" srcId="{FC76E81B-465E-4F4A-A45D-90755023F079}" destId="{2359E3FE-B829-4A2D-98BA-B8C326CE2E69}" srcOrd="0" destOrd="0" presId="urn:microsoft.com/office/officeart/2005/8/layout/list1"/>
    <dgm:cxn modelId="{5E622767-25DF-420C-B184-97209D980944}" srcId="{FC76E81B-465E-4F4A-A45D-90755023F079}" destId="{338854B7-9542-46B0-800F-D5E304034B60}" srcOrd="1" destOrd="0" parTransId="{5DD8B960-19CF-4688-8F76-8997F39E2623}" sibTransId="{D871C10F-51A3-4169-9DAB-BD99C9BE0BDA}"/>
    <dgm:cxn modelId="{31CE167F-D944-49C3-B457-9CAEC37344E6}" type="presOf" srcId="{338854B7-9542-46B0-800F-D5E304034B60}" destId="{6C1C0756-475A-47AD-A36B-314795DC976B}" srcOrd="1" destOrd="0" presId="urn:microsoft.com/office/officeart/2005/8/layout/list1"/>
    <dgm:cxn modelId="{2E97FE8E-E46D-4377-8755-7A530CAE9F1C}" type="presOf" srcId="{6363FCC6-97B0-4D8F-8739-48E29F7E4BCA}" destId="{713F575A-1BE7-4BF5-8D92-B71E35AD4DEA}" srcOrd="0" destOrd="0" presId="urn:microsoft.com/office/officeart/2005/8/layout/list1"/>
    <dgm:cxn modelId="{9496949E-AAE3-4A63-8A87-86737B5362F1}" type="presOf" srcId="{F140F4C7-EE69-4E0E-B7F2-3C9259A8604F}" destId="{C2CBFED2-75C1-44FB-A39F-9BF4AD1A8BBC}" srcOrd="0" destOrd="0" presId="urn:microsoft.com/office/officeart/2005/8/layout/list1"/>
    <dgm:cxn modelId="{4C68E49E-C56C-4AC4-89FE-E2A022711262}" type="presOf" srcId="{2F16B12F-3886-4E14-B379-C75ACE67D71F}" destId="{49D298D8-9D08-4A30-BBE7-CABB0A7BF666}" srcOrd="0" destOrd="0" presId="urn:microsoft.com/office/officeart/2005/8/layout/list1"/>
    <dgm:cxn modelId="{55D7539F-4E08-43DD-B4EB-BFBB086D0548}" srcId="{FC76E81B-465E-4F4A-A45D-90755023F079}" destId="{2F16B12F-3886-4E14-B379-C75ACE67D71F}" srcOrd="3" destOrd="0" parTransId="{839BCFCA-B054-4D3D-B917-FCEE500A7A1B}" sibTransId="{13B25914-1C98-4C6C-B51F-5220C099F4BA}"/>
    <dgm:cxn modelId="{6B618DA8-95D9-4D17-BD93-1F23AC2AC68D}" type="presOf" srcId="{6363FCC6-97B0-4D8F-8739-48E29F7E4BCA}" destId="{0E15CF63-590D-4694-B063-A2A61124C1A4}" srcOrd="1" destOrd="0" presId="urn:microsoft.com/office/officeart/2005/8/layout/list1"/>
    <dgm:cxn modelId="{50B0B7A9-6A90-4459-AB54-501FA488EFD2}" srcId="{FC76E81B-465E-4F4A-A45D-90755023F079}" destId="{F140F4C7-EE69-4E0E-B7F2-3C9259A8604F}" srcOrd="2" destOrd="0" parTransId="{EC4856D4-D440-40C6-B0DA-B54F1A7CE9B5}" sibTransId="{10F113B3-3B51-4DAA-82AE-3D0E7C33D906}"/>
    <dgm:cxn modelId="{4A3D94AB-825A-4AE4-8944-999F46EFBC43}" srcId="{FC76E81B-465E-4F4A-A45D-90755023F079}" destId="{6363FCC6-97B0-4D8F-8739-48E29F7E4BCA}" srcOrd="0" destOrd="0" parTransId="{2D2CB411-A5B3-4BFF-9294-1CBAFA549F3E}" sibTransId="{3FB4A992-384F-4EB5-B411-E6E538511D93}"/>
    <dgm:cxn modelId="{0E2C53F2-5893-47E2-925A-DA3F6D2778A1}" type="presOf" srcId="{2F16B12F-3886-4E14-B379-C75ACE67D71F}" destId="{1FD8963E-CA7F-45AB-B5B5-B234DD31666F}" srcOrd="1" destOrd="0" presId="urn:microsoft.com/office/officeart/2005/8/layout/list1"/>
    <dgm:cxn modelId="{ADA09C1A-A3F4-4558-BDD2-C4F50D1F8D27}" type="presParOf" srcId="{2359E3FE-B829-4A2D-98BA-B8C326CE2E69}" destId="{C4A4BDC7-D64F-44FF-8610-1BF0EFC5E243}" srcOrd="0" destOrd="0" presId="urn:microsoft.com/office/officeart/2005/8/layout/list1"/>
    <dgm:cxn modelId="{8DB2387A-E534-4671-A8E4-0F0E5E88B00A}" type="presParOf" srcId="{C4A4BDC7-D64F-44FF-8610-1BF0EFC5E243}" destId="{713F575A-1BE7-4BF5-8D92-B71E35AD4DEA}" srcOrd="0" destOrd="0" presId="urn:microsoft.com/office/officeart/2005/8/layout/list1"/>
    <dgm:cxn modelId="{B21DC16D-6FDD-4CE0-A3C0-778E112B63BD}" type="presParOf" srcId="{C4A4BDC7-D64F-44FF-8610-1BF0EFC5E243}" destId="{0E15CF63-590D-4694-B063-A2A61124C1A4}" srcOrd="1" destOrd="0" presId="urn:microsoft.com/office/officeart/2005/8/layout/list1"/>
    <dgm:cxn modelId="{11807567-156F-424C-8F9A-92782B43F098}" type="presParOf" srcId="{2359E3FE-B829-4A2D-98BA-B8C326CE2E69}" destId="{C17049D2-C621-4B5E-98A1-1291DA21B0CF}" srcOrd="1" destOrd="0" presId="urn:microsoft.com/office/officeart/2005/8/layout/list1"/>
    <dgm:cxn modelId="{8D73F34E-E305-44EF-95EE-9C1DD8F51B48}" type="presParOf" srcId="{2359E3FE-B829-4A2D-98BA-B8C326CE2E69}" destId="{32953C67-CF28-49C1-8778-F8616FDB49F2}" srcOrd="2" destOrd="0" presId="urn:microsoft.com/office/officeart/2005/8/layout/list1"/>
    <dgm:cxn modelId="{F22FF239-9213-4406-BF54-F21B8744CDDF}" type="presParOf" srcId="{2359E3FE-B829-4A2D-98BA-B8C326CE2E69}" destId="{E43B3B69-E277-4D7B-83CC-17E2435EDDC0}" srcOrd="3" destOrd="0" presId="urn:microsoft.com/office/officeart/2005/8/layout/list1"/>
    <dgm:cxn modelId="{25E42AE5-A6C1-4687-959D-C03B902B962C}" type="presParOf" srcId="{2359E3FE-B829-4A2D-98BA-B8C326CE2E69}" destId="{57F5A58F-5430-487D-AB83-3DF82C4D44B3}" srcOrd="4" destOrd="0" presId="urn:microsoft.com/office/officeart/2005/8/layout/list1"/>
    <dgm:cxn modelId="{EBB4C0C4-B610-4A05-8F2B-84662141AA72}" type="presParOf" srcId="{57F5A58F-5430-487D-AB83-3DF82C4D44B3}" destId="{BE209CD5-C0FD-44CC-99BF-E7E2CCC4373C}" srcOrd="0" destOrd="0" presId="urn:microsoft.com/office/officeart/2005/8/layout/list1"/>
    <dgm:cxn modelId="{0035BDDC-34C2-4041-AF3D-80815C439188}" type="presParOf" srcId="{57F5A58F-5430-487D-AB83-3DF82C4D44B3}" destId="{6C1C0756-475A-47AD-A36B-314795DC976B}" srcOrd="1" destOrd="0" presId="urn:microsoft.com/office/officeart/2005/8/layout/list1"/>
    <dgm:cxn modelId="{7532634E-D412-4B56-9057-C365100ECBDD}" type="presParOf" srcId="{2359E3FE-B829-4A2D-98BA-B8C326CE2E69}" destId="{32713E86-1490-4B93-B6A0-40D9966CACBA}" srcOrd="5" destOrd="0" presId="urn:microsoft.com/office/officeart/2005/8/layout/list1"/>
    <dgm:cxn modelId="{328C800A-4ACB-45DB-A8C8-495527E23222}" type="presParOf" srcId="{2359E3FE-B829-4A2D-98BA-B8C326CE2E69}" destId="{17732EDE-27A6-48E4-B532-DA634FB95384}" srcOrd="6" destOrd="0" presId="urn:microsoft.com/office/officeart/2005/8/layout/list1"/>
    <dgm:cxn modelId="{A0C4F7F9-D15C-4934-9117-32B103902FDC}" type="presParOf" srcId="{2359E3FE-B829-4A2D-98BA-B8C326CE2E69}" destId="{F60DDAB3-28B0-4A65-BBE4-5198EDC3C95E}" srcOrd="7" destOrd="0" presId="urn:microsoft.com/office/officeart/2005/8/layout/list1"/>
    <dgm:cxn modelId="{66C53BF7-E81D-43F2-ACA4-0534CA4D570F}" type="presParOf" srcId="{2359E3FE-B829-4A2D-98BA-B8C326CE2E69}" destId="{70C84D1E-732B-4836-8C24-C592BAEC81A1}" srcOrd="8" destOrd="0" presId="urn:microsoft.com/office/officeart/2005/8/layout/list1"/>
    <dgm:cxn modelId="{4170D50B-DEB7-4502-B4E2-8D1384E77983}" type="presParOf" srcId="{70C84D1E-732B-4836-8C24-C592BAEC81A1}" destId="{C2CBFED2-75C1-44FB-A39F-9BF4AD1A8BBC}" srcOrd="0" destOrd="0" presId="urn:microsoft.com/office/officeart/2005/8/layout/list1"/>
    <dgm:cxn modelId="{46EFFEBF-15D1-4465-A6F6-B5B7EDD62F97}" type="presParOf" srcId="{70C84D1E-732B-4836-8C24-C592BAEC81A1}" destId="{6AB558D8-1A63-4FD4-B0AE-662C44BEEDD1}" srcOrd="1" destOrd="0" presId="urn:microsoft.com/office/officeart/2005/8/layout/list1"/>
    <dgm:cxn modelId="{7EC3A648-9BC5-4C68-A556-0305B258BC63}" type="presParOf" srcId="{2359E3FE-B829-4A2D-98BA-B8C326CE2E69}" destId="{91C94298-E93D-4B7E-B0A2-FAC23EC303AA}" srcOrd="9" destOrd="0" presId="urn:microsoft.com/office/officeart/2005/8/layout/list1"/>
    <dgm:cxn modelId="{5A8CFED4-C993-4F28-9BA5-3F60AB2E71C2}" type="presParOf" srcId="{2359E3FE-B829-4A2D-98BA-B8C326CE2E69}" destId="{EF1A6C84-C68F-497B-9C1B-318FCE522F8F}" srcOrd="10" destOrd="0" presId="urn:microsoft.com/office/officeart/2005/8/layout/list1"/>
    <dgm:cxn modelId="{8883BEAB-11A4-41A9-84E4-8015B09F61DF}" type="presParOf" srcId="{2359E3FE-B829-4A2D-98BA-B8C326CE2E69}" destId="{D01EDE32-4F72-4C4D-BFA8-A6D0C85DE608}" srcOrd="11" destOrd="0" presId="urn:microsoft.com/office/officeart/2005/8/layout/list1"/>
    <dgm:cxn modelId="{0306312C-5551-45A6-9CA4-BD16F5829A66}" type="presParOf" srcId="{2359E3FE-B829-4A2D-98BA-B8C326CE2E69}" destId="{03C30336-E25E-434E-9E06-387FF9E0E5EC}" srcOrd="12" destOrd="0" presId="urn:microsoft.com/office/officeart/2005/8/layout/list1"/>
    <dgm:cxn modelId="{0A08235A-5A97-4338-A922-3E40C6F43FCB}" type="presParOf" srcId="{03C30336-E25E-434E-9E06-387FF9E0E5EC}" destId="{49D298D8-9D08-4A30-BBE7-CABB0A7BF666}" srcOrd="0" destOrd="0" presId="urn:microsoft.com/office/officeart/2005/8/layout/list1"/>
    <dgm:cxn modelId="{29D613C9-664D-4AA8-9356-7A5780708B40}" type="presParOf" srcId="{03C30336-E25E-434E-9E06-387FF9E0E5EC}" destId="{1FD8963E-CA7F-45AB-B5B5-B234DD31666F}" srcOrd="1" destOrd="0" presId="urn:microsoft.com/office/officeart/2005/8/layout/list1"/>
    <dgm:cxn modelId="{A04DEB31-4A9C-408E-8F21-310EA3AE05B4}" type="presParOf" srcId="{2359E3FE-B829-4A2D-98BA-B8C326CE2E69}" destId="{105FAC82-E8DB-4507-96DE-46C3CED6FF2C}" srcOrd="13" destOrd="0" presId="urn:microsoft.com/office/officeart/2005/8/layout/list1"/>
    <dgm:cxn modelId="{431DF78D-BD01-4DE1-BE91-18EB9C813D7C}" type="presParOf" srcId="{2359E3FE-B829-4A2D-98BA-B8C326CE2E69}" destId="{1D2CC623-3976-4280-BB34-63E7B608C07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B5AF23-3DC5-450C-8102-4B065CCB39CD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A3E89C9B-E16D-45ED-9192-1C6EF3ABC512}">
      <dgm:prSet/>
      <dgm:spPr/>
      <dgm:t>
        <a:bodyPr/>
        <a:lstStyle/>
        <a:p>
          <a:r>
            <a:rPr lang="en-US"/>
            <a:t>Overview of Database Design</a:t>
          </a:r>
        </a:p>
      </dgm:t>
    </dgm:pt>
    <dgm:pt modelId="{B454C5EF-9696-44A4-8277-8DAA8F9E206E}" type="parTrans" cxnId="{AC9AB941-7D38-47BD-B008-0BBD455DB046}">
      <dgm:prSet/>
      <dgm:spPr/>
      <dgm:t>
        <a:bodyPr/>
        <a:lstStyle/>
        <a:p>
          <a:endParaRPr lang="en-US"/>
        </a:p>
      </dgm:t>
    </dgm:pt>
    <dgm:pt modelId="{EF3A772C-3A06-4986-949E-6DEDD621C393}" type="sibTrans" cxnId="{AC9AB941-7D38-47BD-B008-0BBD455DB046}">
      <dgm:prSet/>
      <dgm:spPr/>
      <dgm:t>
        <a:bodyPr/>
        <a:lstStyle/>
        <a:p>
          <a:endParaRPr lang="en-US"/>
        </a:p>
      </dgm:t>
    </dgm:pt>
    <dgm:pt modelId="{9E3F79E5-BB5E-4807-A792-1478B5A30A6B}">
      <dgm:prSet/>
      <dgm:spPr/>
      <dgm:t>
        <a:bodyPr/>
        <a:lstStyle/>
        <a:p>
          <a:r>
            <a:rPr lang="en-US"/>
            <a:t>Key Steps in Database Development</a:t>
          </a:r>
        </a:p>
      </dgm:t>
    </dgm:pt>
    <dgm:pt modelId="{0F03F7D8-60B8-4B74-A278-A43789C03E2F}" type="parTrans" cxnId="{B0F314D7-97B4-4376-8E54-E33BE8917C19}">
      <dgm:prSet/>
      <dgm:spPr/>
      <dgm:t>
        <a:bodyPr/>
        <a:lstStyle/>
        <a:p>
          <a:endParaRPr lang="en-US"/>
        </a:p>
      </dgm:t>
    </dgm:pt>
    <dgm:pt modelId="{7C4CA341-5B0E-43DE-8DD5-6FC04C2F4793}" type="sibTrans" cxnId="{B0F314D7-97B4-4376-8E54-E33BE8917C19}">
      <dgm:prSet/>
      <dgm:spPr/>
      <dgm:t>
        <a:bodyPr/>
        <a:lstStyle/>
        <a:p>
          <a:endParaRPr lang="en-US"/>
        </a:p>
      </dgm:t>
    </dgm:pt>
    <dgm:pt modelId="{EE1F979B-825A-479A-A839-2E6588A4C8BD}">
      <dgm:prSet/>
      <dgm:spPr/>
      <dgm:t>
        <a:bodyPr/>
        <a:lstStyle/>
        <a:p>
          <a:r>
            <a:rPr lang="en-US"/>
            <a:t>Tools and Software for Building Databases</a:t>
          </a:r>
        </a:p>
      </dgm:t>
    </dgm:pt>
    <dgm:pt modelId="{F5B65A70-8371-43BB-9F48-FE17ADD924D4}" type="parTrans" cxnId="{23D75152-3BEF-4691-B8FF-6A4527C0E06A}">
      <dgm:prSet/>
      <dgm:spPr/>
      <dgm:t>
        <a:bodyPr/>
        <a:lstStyle/>
        <a:p>
          <a:endParaRPr lang="en-US"/>
        </a:p>
      </dgm:t>
    </dgm:pt>
    <dgm:pt modelId="{7439B152-7A75-47C2-8BBE-08958A68CE21}" type="sibTrans" cxnId="{23D75152-3BEF-4691-B8FF-6A4527C0E06A}">
      <dgm:prSet/>
      <dgm:spPr/>
      <dgm:t>
        <a:bodyPr/>
        <a:lstStyle/>
        <a:p>
          <a:endParaRPr lang="en-US"/>
        </a:p>
      </dgm:t>
    </dgm:pt>
    <dgm:pt modelId="{F8832F35-E53E-4695-9D98-A858C898D564}" type="pres">
      <dgm:prSet presAssocID="{66B5AF23-3DC5-450C-8102-4B065CCB39CD}" presName="root" presStyleCnt="0">
        <dgm:presLayoutVars>
          <dgm:dir/>
          <dgm:resizeHandles val="exact"/>
        </dgm:presLayoutVars>
      </dgm:prSet>
      <dgm:spPr/>
    </dgm:pt>
    <dgm:pt modelId="{E33FF06A-F828-4854-9CAB-21F29EE97413}" type="pres">
      <dgm:prSet presAssocID="{A3E89C9B-E16D-45ED-9192-1C6EF3ABC512}" presName="compNode" presStyleCnt="0"/>
      <dgm:spPr/>
    </dgm:pt>
    <dgm:pt modelId="{38BC00DF-5E97-46F7-ABD5-1CAA7EE34E46}" type="pres">
      <dgm:prSet presAssocID="{A3E89C9B-E16D-45ED-9192-1C6EF3ABC51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22C0EF5A-4DB6-44E7-A7A2-C6D478DFAD53}" type="pres">
      <dgm:prSet presAssocID="{A3E89C9B-E16D-45ED-9192-1C6EF3ABC512}" presName="spaceRect" presStyleCnt="0"/>
      <dgm:spPr/>
    </dgm:pt>
    <dgm:pt modelId="{855BA7EA-11B7-4B6B-9595-F0F839C98AFE}" type="pres">
      <dgm:prSet presAssocID="{A3E89C9B-E16D-45ED-9192-1C6EF3ABC512}" presName="textRect" presStyleLbl="revTx" presStyleIdx="0" presStyleCnt="3">
        <dgm:presLayoutVars>
          <dgm:chMax val="1"/>
          <dgm:chPref val="1"/>
        </dgm:presLayoutVars>
      </dgm:prSet>
      <dgm:spPr/>
    </dgm:pt>
    <dgm:pt modelId="{A96C8637-35E2-4401-853E-66AEC2B7D405}" type="pres">
      <dgm:prSet presAssocID="{EF3A772C-3A06-4986-949E-6DEDD621C393}" presName="sibTrans" presStyleCnt="0"/>
      <dgm:spPr/>
    </dgm:pt>
    <dgm:pt modelId="{0625F4BC-0511-4530-8B1C-D9EE60E62891}" type="pres">
      <dgm:prSet presAssocID="{9E3F79E5-BB5E-4807-A792-1478B5A30A6B}" presName="compNode" presStyleCnt="0"/>
      <dgm:spPr/>
    </dgm:pt>
    <dgm:pt modelId="{4A7D5F6F-2470-443D-85C0-E3B3315C2F74}" type="pres">
      <dgm:prSet presAssocID="{9E3F79E5-BB5E-4807-A792-1478B5A30A6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A8000B68-1022-46D8-918E-86AC977211D8}" type="pres">
      <dgm:prSet presAssocID="{9E3F79E5-BB5E-4807-A792-1478B5A30A6B}" presName="spaceRect" presStyleCnt="0"/>
      <dgm:spPr/>
    </dgm:pt>
    <dgm:pt modelId="{418C0BAC-36A2-42E3-B73C-640442323212}" type="pres">
      <dgm:prSet presAssocID="{9E3F79E5-BB5E-4807-A792-1478B5A30A6B}" presName="textRect" presStyleLbl="revTx" presStyleIdx="1" presStyleCnt="3">
        <dgm:presLayoutVars>
          <dgm:chMax val="1"/>
          <dgm:chPref val="1"/>
        </dgm:presLayoutVars>
      </dgm:prSet>
      <dgm:spPr/>
    </dgm:pt>
    <dgm:pt modelId="{E87E392C-29C2-471A-9355-92FC9C644D64}" type="pres">
      <dgm:prSet presAssocID="{7C4CA341-5B0E-43DE-8DD5-6FC04C2F4793}" presName="sibTrans" presStyleCnt="0"/>
      <dgm:spPr/>
    </dgm:pt>
    <dgm:pt modelId="{53BABE11-B8D9-4439-ACE0-94AA5FFBAF3C}" type="pres">
      <dgm:prSet presAssocID="{EE1F979B-825A-479A-A839-2E6588A4C8BD}" presName="compNode" presStyleCnt="0"/>
      <dgm:spPr/>
    </dgm:pt>
    <dgm:pt modelId="{0DDBAE97-3D66-47AD-9915-5AD0192CF303}" type="pres">
      <dgm:prSet presAssocID="{EE1F979B-825A-479A-A839-2E6588A4C8B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BFC9900C-7ED6-4283-B278-307CB79F963D}" type="pres">
      <dgm:prSet presAssocID="{EE1F979B-825A-479A-A839-2E6588A4C8BD}" presName="spaceRect" presStyleCnt="0"/>
      <dgm:spPr/>
    </dgm:pt>
    <dgm:pt modelId="{5CF7D84D-3A59-4073-88FB-22C869B47AFC}" type="pres">
      <dgm:prSet presAssocID="{EE1F979B-825A-479A-A839-2E6588A4C8BD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AC9AB941-7D38-47BD-B008-0BBD455DB046}" srcId="{66B5AF23-3DC5-450C-8102-4B065CCB39CD}" destId="{A3E89C9B-E16D-45ED-9192-1C6EF3ABC512}" srcOrd="0" destOrd="0" parTransId="{B454C5EF-9696-44A4-8277-8DAA8F9E206E}" sibTransId="{EF3A772C-3A06-4986-949E-6DEDD621C393}"/>
    <dgm:cxn modelId="{23D75152-3BEF-4691-B8FF-6A4527C0E06A}" srcId="{66B5AF23-3DC5-450C-8102-4B065CCB39CD}" destId="{EE1F979B-825A-479A-A839-2E6588A4C8BD}" srcOrd="2" destOrd="0" parTransId="{F5B65A70-8371-43BB-9F48-FE17ADD924D4}" sibTransId="{7439B152-7A75-47C2-8BBE-08958A68CE21}"/>
    <dgm:cxn modelId="{195C4C74-2C0F-4BC5-BF03-66061E33F023}" type="presOf" srcId="{A3E89C9B-E16D-45ED-9192-1C6EF3ABC512}" destId="{855BA7EA-11B7-4B6B-9595-F0F839C98AFE}" srcOrd="0" destOrd="0" presId="urn:microsoft.com/office/officeart/2018/2/layout/IconLabelList"/>
    <dgm:cxn modelId="{177DB458-C16B-406A-BE98-0B9DDDC00573}" type="presOf" srcId="{9E3F79E5-BB5E-4807-A792-1478B5A30A6B}" destId="{418C0BAC-36A2-42E3-B73C-640442323212}" srcOrd="0" destOrd="0" presId="urn:microsoft.com/office/officeart/2018/2/layout/IconLabelList"/>
    <dgm:cxn modelId="{40FBDAA7-1829-4C08-8404-9AD11250AC89}" type="presOf" srcId="{66B5AF23-3DC5-450C-8102-4B065CCB39CD}" destId="{F8832F35-E53E-4695-9D98-A858C898D564}" srcOrd="0" destOrd="0" presId="urn:microsoft.com/office/officeart/2018/2/layout/IconLabelList"/>
    <dgm:cxn modelId="{E241ADBD-8172-43A3-9E9E-EBF26B615F9D}" type="presOf" srcId="{EE1F979B-825A-479A-A839-2E6588A4C8BD}" destId="{5CF7D84D-3A59-4073-88FB-22C869B47AFC}" srcOrd="0" destOrd="0" presId="urn:microsoft.com/office/officeart/2018/2/layout/IconLabelList"/>
    <dgm:cxn modelId="{B0F314D7-97B4-4376-8E54-E33BE8917C19}" srcId="{66B5AF23-3DC5-450C-8102-4B065CCB39CD}" destId="{9E3F79E5-BB5E-4807-A792-1478B5A30A6B}" srcOrd="1" destOrd="0" parTransId="{0F03F7D8-60B8-4B74-A278-A43789C03E2F}" sibTransId="{7C4CA341-5B0E-43DE-8DD5-6FC04C2F4793}"/>
    <dgm:cxn modelId="{9E3F8BAA-01CE-4D57-B513-D359DA024946}" type="presParOf" srcId="{F8832F35-E53E-4695-9D98-A858C898D564}" destId="{E33FF06A-F828-4854-9CAB-21F29EE97413}" srcOrd="0" destOrd="0" presId="urn:microsoft.com/office/officeart/2018/2/layout/IconLabelList"/>
    <dgm:cxn modelId="{6C9A924C-4B97-447E-84B2-0A624A119053}" type="presParOf" srcId="{E33FF06A-F828-4854-9CAB-21F29EE97413}" destId="{38BC00DF-5E97-46F7-ABD5-1CAA7EE34E46}" srcOrd="0" destOrd="0" presId="urn:microsoft.com/office/officeart/2018/2/layout/IconLabelList"/>
    <dgm:cxn modelId="{564FA67E-A593-4C83-86D4-FDA460E2281D}" type="presParOf" srcId="{E33FF06A-F828-4854-9CAB-21F29EE97413}" destId="{22C0EF5A-4DB6-44E7-A7A2-C6D478DFAD53}" srcOrd="1" destOrd="0" presId="urn:microsoft.com/office/officeart/2018/2/layout/IconLabelList"/>
    <dgm:cxn modelId="{9CDA845B-9EFD-470B-A8D9-9A5754E2CF78}" type="presParOf" srcId="{E33FF06A-F828-4854-9CAB-21F29EE97413}" destId="{855BA7EA-11B7-4B6B-9595-F0F839C98AFE}" srcOrd="2" destOrd="0" presId="urn:microsoft.com/office/officeart/2018/2/layout/IconLabelList"/>
    <dgm:cxn modelId="{24AEB3A9-E1C3-4B60-BF4D-8E06C8FD25AA}" type="presParOf" srcId="{F8832F35-E53E-4695-9D98-A858C898D564}" destId="{A96C8637-35E2-4401-853E-66AEC2B7D405}" srcOrd="1" destOrd="0" presId="urn:microsoft.com/office/officeart/2018/2/layout/IconLabelList"/>
    <dgm:cxn modelId="{C141D45F-17B5-4322-A028-68C09C1A798B}" type="presParOf" srcId="{F8832F35-E53E-4695-9D98-A858C898D564}" destId="{0625F4BC-0511-4530-8B1C-D9EE60E62891}" srcOrd="2" destOrd="0" presId="urn:microsoft.com/office/officeart/2018/2/layout/IconLabelList"/>
    <dgm:cxn modelId="{08FA98F1-6DC5-497E-9D0C-FF12DB39A3FF}" type="presParOf" srcId="{0625F4BC-0511-4530-8B1C-D9EE60E62891}" destId="{4A7D5F6F-2470-443D-85C0-E3B3315C2F74}" srcOrd="0" destOrd="0" presId="urn:microsoft.com/office/officeart/2018/2/layout/IconLabelList"/>
    <dgm:cxn modelId="{4795189A-2E93-4467-9A03-7FB49590DAC8}" type="presParOf" srcId="{0625F4BC-0511-4530-8B1C-D9EE60E62891}" destId="{A8000B68-1022-46D8-918E-86AC977211D8}" srcOrd="1" destOrd="0" presId="urn:microsoft.com/office/officeart/2018/2/layout/IconLabelList"/>
    <dgm:cxn modelId="{BD26BB63-7E4C-429E-9D6D-458F2DECA111}" type="presParOf" srcId="{0625F4BC-0511-4530-8B1C-D9EE60E62891}" destId="{418C0BAC-36A2-42E3-B73C-640442323212}" srcOrd="2" destOrd="0" presId="urn:microsoft.com/office/officeart/2018/2/layout/IconLabelList"/>
    <dgm:cxn modelId="{70F70E3C-A929-4C2D-BFAA-B4085C016DA5}" type="presParOf" srcId="{F8832F35-E53E-4695-9D98-A858C898D564}" destId="{E87E392C-29C2-471A-9355-92FC9C644D64}" srcOrd="3" destOrd="0" presId="urn:microsoft.com/office/officeart/2018/2/layout/IconLabelList"/>
    <dgm:cxn modelId="{BC25333A-700C-4EAA-9066-4B517526837E}" type="presParOf" srcId="{F8832F35-E53E-4695-9D98-A858C898D564}" destId="{53BABE11-B8D9-4439-ACE0-94AA5FFBAF3C}" srcOrd="4" destOrd="0" presId="urn:microsoft.com/office/officeart/2018/2/layout/IconLabelList"/>
    <dgm:cxn modelId="{8A8837F7-51C6-4CD4-AAA9-B2994C07D112}" type="presParOf" srcId="{53BABE11-B8D9-4439-ACE0-94AA5FFBAF3C}" destId="{0DDBAE97-3D66-47AD-9915-5AD0192CF303}" srcOrd="0" destOrd="0" presId="urn:microsoft.com/office/officeart/2018/2/layout/IconLabelList"/>
    <dgm:cxn modelId="{8EF71F2D-5C34-4DAA-A6C9-0106DB7345BF}" type="presParOf" srcId="{53BABE11-B8D9-4439-ACE0-94AA5FFBAF3C}" destId="{BFC9900C-7ED6-4283-B278-307CB79F963D}" srcOrd="1" destOrd="0" presId="urn:microsoft.com/office/officeart/2018/2/layout/IconLabelList"/>
    <dgm:cxn modelId="{F78E4574-783E-47F3-AE6D-E3C8858862E4}" type="presParOf" srcId="{53BABE11-B8D9-4439-ACE0-94AA5FFBAF3C}" destId="{5CF7D84D-3A59-4073-88FB-22C869B47AF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CA59A66-F98B-4609-84FA-D3501DDFE5BA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DCBF78B0-4AC1-4594-9A88-3C526F62AD8A}">
      <dgm:prSet/>
      <dgm:spPr/>
      <dgm:t>
        <a:bodyPr/>
        <a:lstStyle/>
        <a:p>
          <a:pPr>
            <a:defRPr cap="all"/>
          </a:pPr>
          <a:r>
            <a:rPr lang="en-US"/>
            <a:t>What is a Database Schema?</a:t>
          </a:r>
        </a:p>
      </dgm:t>
    </dgm:pt>
    <dgm:pt modelId="{BDDAAE0E-B18F-4ECC-84ED-127DAF914956}" type="parTrans" cxnId="{8D0D95F1-50F9-47AB-9FE9-07127BEBFBB3}">
      <dgm:prSet/>
      <dgm:spPr/>
      <dgm:t>
        <a:bodyPr/>
        <a:lstStyle/>
        <a:p>
          <a:endParaRPr lang="en-US"/>
        </a:p>
      </dgm:t>
    </dgm:pt>
    <dgm:pt modelId="{D0825D2D-6FC1-4F1D-8320-BDA8E9F5BE86}" type="sibTrans" cxnId="{8D0D95F1-50F9-47AB-9FE9-07127BEBFBB3}">
      <dgm:prSet/>
      <dgm:spPr/>
      <dgm:t>
        <a:bodyPr/>
        <a:lstStyle/>
        <a:p>
          <a:endParaRPr lang="en-US"/>
        </a:p>
      </dgm:t>
    </dgm:pt>
    <dgm:pt modelId="{42106ED5-5B88-4B57-86C9-BFD5F52EFCFC}">
      <dgm:prSet/>
      <dgm:spPr/>
      <dgm:t>
        <a:bodyPr/>
        <a:lstStyle/>
        <a:p>
          <a:pPr>
            <a:defRPr cap="all"/>
          </a:pPr>
          <a:r>
            <a:rPr lang="en-US"/>
            <a:t>Designing Tables and Relationships</a:t>
          </a:r>
        </a:p>
      </dgm:t>
    </dgm:pt>
    <dgm:pt modelId="{E4A5F62A-E32A-4005-84C2-D94C00D9E02D}" type="parTrans" cxnId="{1B6CEE46-819C-43DE-B344-6C792858EAF0}">
      <dgm:prSet/>
      <dgm:spPr/>
      <dgm:t>
        <a:bodyPr/>
        <a:lstStyle/>
        <a:p>
          <a:endParaRPr lang="en-US"/>
        </a:p>
      </dgm:t>
    </dgm:pt>
    <dgm:pt modelId="{FAB5CE78-0E92-45D6-BFE4-02A2079D3D18}" type="sibTrans" cxnId="{1B6CEE46-819C-43DE-B344-6C792858EAF0}">
      <dgm:prSet/>
      <dgm:spPr/>
      <dgm:t>
        <a:bodyPr/>
        <a:lstStyle/>
        <a:p>
          <a:endParaRPr lang="en-US"/>
        </a:p>
      </dgm:t>
    </dgm:pt>
    <dgm:pt modelId="{0DEE8E86-834D-4C4A-B967-60D894A7707F}">
      <dgm:prSet/>
      <dgm:spPr/>
      <dgm:t>
        <a:bodyPr/>
        <a:lstStyle/>
        <a:p>
          <a:pPr>
            <a:defRPr cap="all"/>
          </a:pPr>
          <a:r>
            <a:rPr lang="en-US"/>
            <a:t>Best Practices for Schema Design</a:t>
          </a:r>
        </a:p>
      </dgm:t>
    </dgm:pt>
    <dgm:pt modelId="{32EF007A-B4F1-4E93-B79E-A5B21B05023F}" type="parTrans" cxnId="{C1455814-94DC-45CA-BBCC-B096911EAFC2}">
      <dgm:prSet/>
      <dgm:spPr/>
      <dgm:t>
        <a:bodyPr/>
        <a:lstStyle/>
        <a:p>
          <a:endParaRPr lang="en-US"/>
        </a:p>
      </dgm:t>
    </dgm:pt>
    <dgm:pt modelId="{9CC56C77-7E87-47F1-824A-C3BF9CD26B30}" type="sibTrans" cxnId="{C1455814-94DC-45CA-BBCC-B096911EAFC2}">
      <dgm:prSet/>
      <dgm:spPr/>
      <dgm:t>
        <a:bodyPr/>
        <a:lstStyle/>
        <a:p>
          <a:endParaRPr lang="en-US"/>
        </a:p>
      </dgm:t>
    </dgm:pt>
    <dgm:pt modelId="{D6DB9021-E323-43AC-84BC-9D7A64948AAA}" type="pres">
      <dgm:prSet presAssocID="{2CA59A66-F98B-4609-84FA-D3501DDFE5BA}" presName="root" presStyleCnt="0">
        <dgm:presLayoutVars>
          <dgm:dir/>
          <dgm:resizeHandles val="exact"/>
        </dgm:presLayoutVars>
      </dgm:prSet>
      <dgm:spPr/>
    </dgm:pt>
    <dgm:pt modelId="{952EFC1C-A925-4175-8E4A-EB049962B437}" type="pres">
      <dgm:prSet presAssocID="{DCBF78B0-4AC1-4594-9A88-3C526F62AD8A}" presName="compNode" presStyleCnt="0"/>
      <dgm:spPr/>
    </dgm:pt>
    <dgm:pt modelId="{9CC3B7CC-562B-4610-8589-73BFC2F468C6}" type="pres">
      <dgm:prSet presAssocID="{DCBF78B0-4AC1-4594-9A88-3C526F62AD8A}" presName="iconBgRect" presStyleLbl="bgShp" presStyleIdx="0" presStyleCnt="3"/>
      <dgm:spPr/>
    </dgm:pt>
    <dgm:pt modelId="{C21DC1EE-2640-4AB7-B090-EECEFE62B2FC}" type="pres">
      <dgm:prSet presAssocID="{DCBF78B0-4AC1-4594-9A88-3C526F62AD8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696DE4A4-8DD0-4EB5-94BE-D8CB4FEB41DF}" type="pres">
      <dgm:prSet presAssocID="{DCBF78B0-4AC1-4594-9A88-3C526F62AD8A}" presName="spaceRect" presStyleCnt="0"/>
      <dgm:spPr/>
    </dgm:pt>
    <dgm:pt modelId="{EBBA51F3-732C-4779-8DA5-4EA7FFAAD74D}" type="pres">
      <dgm:prSet presAssocID="{DCBF78B0-4AC1-4594-9A88-3C526F62AD8A}" presName="textRect" presStyleLbl="revTx" presStyleIdx="0" presStyleCnt="3">
        <dgm:presLayoutVars>
          <dgm:chMax val="1"/>
          <dgm:chPref val="1"/>
        </dgm:presLayoutVars>
      </dgm:prSet>
      <dgm:spPr/>
    </dgm:pt>
    <dgm:pt modelId="{0A8DC880-AFAA-4ED7-ACE0-0F8E14E34840}" type="pres">
      <dgm:prSet presAssocID="{D0825D2D-6FC1-4F1D-8320-BDA8E9F5BE86}" presName="sibTrans" presStyleCnt="0"/>
      <dgm:spPr/>
    </dgm:pt>
    <dgm:pt modelId="{4E20A67D-AF9D-42BD-A1E9-A253931A098B}" type="pres">
      <dgm:prSet presAssocID="{42106ED5-5B88-4B57-86C9-BFD5F52EFCFC}" presName="compNode" presStyleCnt="0"/>
      <dgm:spPr/>
    </dgm:pt>
    <dgm:pt modelId="{5C6A8A77-299F-4795-9AE3-A5DF4EE4A76C}" type="pres">
      <dgm:prSet presAssocID="{42106ED5-5B88-4B57-86C9-BFD5F52EFCFC}" presName="iconBgRect" presStyleLbl="bgShp" presStyleIdx="1" presStyleCnt="3"/>
      <dgm:spPr/>
    </dgm:pt>
    <dgm:pt modelId="{D9A23B19-931D-4458-9B1F-06081A5763B0}" type="pres">
      <dgm:prSet presAssocID="{42106ED5-5B88-4B57-86C9-BFD5F52EFCF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F23890BB-EC10-4082-AE88-DD5B9D354673}" type="pres">
      <dgm:prSet presAssocID="{42106ED5-5B88-4B57-86C9-BFD5F52EFCFC}" presName="spaceRect" presStyleCnt="0"/>
      <dgm:spPr/>
    </dgm:pt>
    <dgm:pt modelId="{9F77330E-21B6-4E7B-A592-669A34E0B490}" type="pres">
      <dgm:prSet presAssocID="{42106ED5-5B88-4B57-86C9-BFD5F52EFCFC}" presName="textRect" presStyleLbl="revTx" presStyleIdx="1" presStyleCnt="3">
        <dgm:presLayoutVars>
          <dgm:chMax val="1"/>
          <dgm:chPref val="1"/>
        </dgm:presLayoutVars>
      </dgm:prSet>
      <dgm:spPr/>
    </dgm:pt>
    <dgm:pt modelId="{593EC33C-4485-45DF-84DC-495B5AFC3EDD}" type="pres">
      <dgm:prSet presAssocID="{FAB5CE78-0E92-45D6-BFE4-02A2079D3D18}" presName="sibTrans" presStyleCnt="0"/>
      <dgm:spPr/>
    </dgm:pt>
    <dgm:pt modelId="{AB65BDBA-5328-49C5-BC15-8C4CAFE4F4A3}" type="pres">
      <dgm:prSet presAssocID="{0DEE8E86-834D-4C4A-B967-60D894A7707F}" presName="compNode" presStyleCnt="0"/>
      <dgm:spPr/>
    </dgm:pt>
    <dgm:pt modelId="{D377998C-ABCE-4409-A18D-CC2BE0145684}" type="pres">
      <dgm:prSet presAssocID="{0DEE8E86-834D-4C4A-B967-60D894A7707F}" presName="iconBgRect" presStyleLbl="bgShp" presStyleIdx="2" presStyleCnt="3"/>
      <dgm:spPr/>
    </dgm:pt>
    <dgm:pt modelId="{5B69D204-9D69-4E84-B40C-042AEC9D0D03}" type="pres">
      <dgm:prSet presAssocID="{0DEE8E86-834D-4C4A-B967-60D894A7707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7EDC6A96-C4AD-4671-8B41-26D8C5D937F1}" type="pres">
      <dgm:prSet presAssocID="{0DEE8E86-834D-4C4A-B967-60D894A7707F}" presName="spaceRect" presStyleCnt="0"/>
      <dgm:spPr/>
    </dgm:pt>
    <dgm:pt modelId="{EB37394D-DDC0-44B0-980A-312209282FD8}" type="pres">
      <dgm:prSet presAssocID="{0DEE8E86-834D-4C4A-B967-60D894A7707F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A061E30C-7DC1-4C09-B652-40449E479F17}" type="presOf" srcId="{0DEE8E86-834D-4C4A-B967-60D894A7707F}" destId="{EB37394D-DDC0-44B0-980A-312209282FD8}" srcOrd="0" destOrd="0" presId="urn:microsoft.com/office/officeart/2018/5/layout/IconCircleLabelList"/>
    <dgm:cxn modelId="{C1455814-94DC-45CA-BBCC-B096911EAFC2}" srcId="{2CA59A66-F98B-4609-84FA-D3501DDFE5BA}" destId="{0DEE8E86-834D-4C4A-B967-60D894A7707F}" srcOrd="2" destOrd="0" parTransId="{32EF007A-B4F1-4E93-B79E-A5B21B05023F}" sibTransId="{9CC56C77-7E87-47F1-824A-C3BF9CD26B30}"/>
    <dgm:cxn modelId="{15ABD43F-EE89-44A8-9FF6-CFF0DE38BDCF}" type="presOf" srcId="{DCBF78B0-4AC1-4594-9A88-3C526F62AD8A}" destId="{EBBA51F3-732C-4779-8DA5-4EA7FFAAD74D}" srcOrd="0" destOrd="0" presId="urn:microsoft.com/office/officeart/2018/5/layout/IconCircleLabelList"/>
    <dgm:cxn modelId="{1B6CEE46-819C-43DE-B344-6C792858EAF0}" srcId="{2CA59A66-F98B-4609-84FA-D3501DDFE5BA}" destId="{42106ED5-5B88-4B57-86C9-BFD5F52EFCFC}" srcOrd="1" destOrd="0" parTransId="{E4A5F62A-E32A-4005-84C2-D94C00D9E02D}" sibTransId="{FAB5CE78-0E92-45D6-BFE4-02A2079D3D18}"/>
    <dgm:cxn modelId="{44A69F80-D153-4B4E-B8F1-371AE7701CDA}" type="presOf" srcId="{2CA59A66-F98B-4609-84FA-D3501DDFE5BA}" destId="{D6DB9021-E323-43AC-84BC-9D7A64948AAA}" srcOrd="0" destOrd="0" presId="urn:microsoft.com/office/officeart/2018/5/layout/IconCircleLabelList"/>
    <dgm:cxn modelId="{117AC4E7-7428-499A-BAB9-E50106DDDCD9}" type="presOf" srcId="{42106ED5-5B88-4B57-86C9-BFD5F52EFCFC}" destId="{9F77330E-21B6-4E7B-A592-669A34E0B490}" srcOrd="0" destOrd="0" presId="urn:microsoft.com/office/officeart/2018/5/layout/IconCircleLabelList"/>
    <dgm:cxn modelId="{8D0D95F1-50F9-47AB-9FE9-07127BEBFBB3}" srcId="{2CA59A66-F98B-4609-84FA-D3501DDFE5BA}" destId="{DCBF78B0-4AC1-4594-9A88-3C526F62AD8A}" srcOrd="0" destOrd="0" parTransId="{BDDAAE0E-B18F-4ECC-84ED-127DAF914956}" sibTransId="{D0825D2D-6FC1-4F1D-8320-BDA8E9F5BE86}"/>
    <dgm:cxn modelId="{73D82781-E551-4E07-ADAD-DC4F6C1278FE}" type="presParOf" srcId="{D6DB9021-E323-43AC-84BC-9D7A64948AAA}" destId="{952EFC1C-A925-4175-8E4A-EB049962B437}" srcOrd="0" destOrd="0" presId="urn:microsoft.com/office/officeart/2018/5/layout/IconCircleLabelList"/>
    <dgm:cxn modelId="{A2FE75F8-245F-460D-8C9C-C4514210BDCB}" type="presParOf" srcId="{952EFC1C-A925-4175-8E4A-EB049962B437}" destId="{9CC3B7CC-562B-4610-8589-73BFC2F468C6}" srcOrd="0" destOrd="0" presId="urn:microsoft.com/office/officeart/2018/5/layout/IconCircleLabelList"/>
    <dgm:cxn modelId="{B347BE2B-0580-477F-83C7-EA075C3DD449}" type="presParOf" srcId="{952EFC1C-A925-4175-8E4A-EB049962B437}" destId="{C21DC1EE-2640-4AB7-B090-EECEFE62B2FC}" srcOrd="1" destOrd="0" presId="urn:microsoft.com/office/officeart/2018/5/layout/IconCircleLabelList"/>
    <dgm:cxn modelId="{6C5EA12E-4E82-4156-8EC4-AA556E467CB5}" type="presParOf" srcId="{952EFC1C-A925-4175-8E4A-EB049962B437}" destId="{696DE4A4-8DD0-4EB5-94BE-D8CB4FEB41DF}" srcOrd="2" destOrd="0" presId="urn:microsoft.com/office/officeart/2018/5/layout/IconCircleLabelList"/>
    <dgm:cxn modelId="{20409A0E-9B3F-4A28-8A99-A356698A38A8}" type="presParOf" srcId="{952EFC1C-A925-4175-8E4A-EB049962B437}" destId="{EBBA51F3-732C-4779-8DA5-4EA7FFAAD74D}" srcOrd="3" destOrd="0" presId="urn:microsoft.com/office/officeart/2018/5/layout/IconCircleLabelList"/>
    <dgm:cxn modelId="{CEAABC64-FB58-4B11-8230-6A29908C32C7}" type="presParOf" srcId="{D6DB9021-E323-43AC-84BC-9D7A64948AAA}" destId="{0A8DC880-AFAA-4ED7-ACE0-0F8E14E34840}" srcOrd="1" destOrd="0" presId="urn:microsoft.com/office/officeart/2018/5/layout/IconCircleLabelList"/>
    <dgm:cxn modelId="{4977077F-05F8-4682-A048-6447AF220D73}" type="presParOf" srcId="{D6DB9021-E323-43AC-84BC-9D7A64948AAA}" destId="{4E20A67D-AF9D-42BD-A1E9-A253931A098B}" srcOrd="2" destOrd="0" presId="urn:microsoft.com/office/officeart/2018/5/layout/IconCircleLabelList"/>
    <dgm:cxn modelId="{1C2C6334-C646-4A72-90F6-BAA95871DB24}" type="presParOf" srcId="{4E20A67D-AF9D-42BD-A1E9-A253931A098B}" destId="{5C6A8A77-299F-4795-9AE3-A5DF4EE4A76C}" srcOrd="0" destOrd="0" presId="urn:microsoft.com/office/officeart/2018/5/layout/IconCircleLabelList"/>
    <dgm:cxn modelId="{386BCBF2-03C6-43BB-A11F-7131F3E0FAC6}" type="presParOf" srcId="{4E20A67D-AF9D-42BD-A1E9-A253931A098B}" destId="{D9A23B19-931D-4458-9B1F-06081A5763B0}" srcOrd="1" destOrd="0" presId="urn:microsoft.com/office/officeart/2018/5/layout/IconCircleLabelList"/>
    <dgm:cxn modelId="{F1177CD3-CFB3-46A5-B485-B70DFE96B230}" type="presParOf" srcId="{4E20A67D-AF9D-42BD-A1E9-A253931A098B}" destId="{F23890BB-EC10-4082-AE88-DD5B9D354673}" srcOrd="2" destOrd="0" presId="urn:microsoft.com/office/officeart/2018/5/layout/IconCircleLabelList"/>
    <dgm:cxn modelId="{540D0D61-4D5F-4AAE-8DC6-75D8A048E4C8}" type="presParOf" srcId="{4E20A67D-AF9D-42BD-A1E9-A253931A098B}" destId="{9F77330E-21B6-4E7B-A592-669A34E0B490}" srcOrd="3" destOrd="0" presId="urn:microsoft.com/office/officeart/2018/5/layout/IconCircleLabelList"/>
    <dgm:cxn modelId="{32A552F2-D540-41D5-B90F-4B6CC5CF0815}" type="presParOf" srcId="{D6DB9021-E323-43AC-84BC-9D7A64948AAA}" destId="{593EC33C-4485-45DF-84DC-495B5AFC3EDD}" srcOrd="3" destOrd="0" presId="urn:microsoft.com/office/officeart/2018/5/layout/IconCircleLabelList"/>
    <dgm:cxn modelId="{94939816-9D3D-4653-A276-511ACD60D953}" type="presParOf" srcId="{D6DB9021-E323-43AC-84BC-9D7A64948AAA}" destId="{AB65BDBA-5328-49C5-BC15-8C4CAFE4F4A3}" srcOrd="4" destOrd="0" presId="urn:microsoft.com/office/officeart/2018/5/layout/IconCircleLabelList"/>
    <dgm:cxn modelId="{F6F95984-4880-48F2-8177-3761081D82A3}" type="presParOf" srcId="{AB65BDBA-5328-49C5-BC15-8C4CAFE4F4A3}" destId="{D377998C-ABCE-4409-A18D-CC2BE0145684}" srcOrd="0" destOrd="0" presId="urn:microsoft.com/office/officeart/2018/5/layout/IconCircleLabelList"/>
    <dgm:cxn modelId="{C30B746F-ED4C-4A6C-895B-18B34890FC5A}" type="presParOf" srcId="{AB65BDBA-5328-49C5-BC15-8C4CAFE4F4A3}" destId="{5B69D204-9D69-4E84-B40C-042AEC9D0D03}" srcOrd="1" destOrd="0" presId="urn:microsoft.com/office/officeart/2018/5/layout/IconCircleLabelList"/>
    <dgm:cxn modelId="{3494F903-4BF0-48A7-9716-27503E0ECAB9}" type="presParOf" srcId="{AB65BDBA-5328-49C5-BC15-8C4CAFE4F4A3}" destId="{7EDC6A96-C4AD-4671-8B41-26D8C5D937F1}" srcOrd="2" destOrd="0" presId="urn:microsoft.com/office/officeart/2018/5/layout/IconCircleLabelList"/>
    <dgm:cxn modelId="{B444A608-7405-4C67-BB76-E4B0F1DE7187}" type="presParOf" srcId="{AB65BDBA-5328-49C5-BC15-8C4CAFE4F4A3}" destId="{EB37394D-DDC0-44B0-980A-312209282FD8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B8EE6D5-BACC-4533-991E-BE9576FCB46F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C225452-E46A-4214-A1B6-2C8316D2829E}">
      <dgm:prSet/>
      <dgm:spPr/>
      <dgm:t>
        <a:bodyPr/>
        <a:lstStyle/>
        <a:p>
          <a:r>
            <a:rPr lang="en-US"/>
            <a:t>Step-by-Step Guide to Creating a Database Schema</a:t>
          </a:r>
        </a:p>
      </dgm:t>
    </dgm:pt>
    <dgm:pt modelId="{6D42E403-6202-442A-B716-828200A1AC20}" type="parTrans" cxnId="{9EF97402-61E2-4817-A782-145D82363667}">
      <dgm:prSet/>
      <dgm:spPr/>
      <dgm:t>
        <a:bodyPr/>
        <a:lstStyle/>
        <a:p>
          <a:endParaRPr lang="en-US"/>
        </a:p>
      </dgm:t>
    </dgm:pt>
    <dgm:pt modelId="{C21964B9-9A5C-47DE-AF01-C4F6F3E6FB9D}" type="sibTrans" cxnId="{9EF97402-61E2-4817-A782-145D82363667}">
      <dgm:prSet/>
      <dgm:spPr/>
      <dgm:t>
        <a:bodyPr/>
        <a:lstStyle/>
        <a:p>
          <a:endParaRPr lang="en-US"/>
        </a:p>
      </dgm:t>
    </dgm:pt>
    <dgm:pt modelId="{15EFEFC8-85BA-4F5E-83FA-E8A782B98869}">
      <dgm:prSet/>
      <dgm:spPr/>
      <dgm:t>
        <a:bodyPr/>
        <a:lstStyle/>
        <a:p>
          <a:r>
            <a:rPr lang="en-US"/>
            <a:t>Practical Exercises and Examples</a:t>
          </a:r>
        </a:p>
      </dgm:t>
    </dgm:pt>
    <dgm:pt modelId="{2BF46FAE-9D6F-492F-B4E5-595D2D2E052B}" type="parTrans" cxnId="{65A38869-AC81-4092-9E5E-78052B2059BE}">
      <dgm:prSet/>
      <dgm:spPr/>
      <dgm:t>
        <a:bodyPr/>
        <a:lstStyle/>
        <a:p>
          <a:endParaRPr lang="en-US"/>
        </a:p>
      </dgm:t>
    </dgm:pt>
    <dgm:pt modelId="{5BFC28B8-CA98-4767-80D3-A9D2D3D20D00}" type="sibTrans" cxnId="{65A38869-AC81-4092-9E5E-78052B2059BE}">
      <dgm:prSet/>
      <dgm:spPr/>
      <dgm:t>
        <a:bodyPr/>
        <a:lstStyle/>
        <a:p>
          <a:endParaRPr lang="en-US"/>
        </a:p>
      </dgm:t>
    </dgm:pt>
    <dgm:pt modelId="{10B1B898-9EF1-4705-8917-B83D3A2F790C}">
      <dgm:prSet/>
      <dgm:spPr/>
      <dgm:t>
        <a:bodyPr/>
        <a:lstStyle/>
        <a:p>
          <a:r>
            <a:rPr lang="en-US"/>
            <a:t>Troubleshooting Common Issues</a:t>
          </a:r>
        </a:p>
      </dgm:t>
    </dgm:pt>
    <dgm:pt modelId="{8942F837-0AC4-4BF7-A6D5-3AA6DE9575AB}" type="parTrans" cxnId="{07399698-A24C-4836-876E-26B68DF0BADB}">
      <dgm:prSet/>
      <dgm:spPr/>
      <dgm:t>
        <a:bodyPr/>
        <a:lstStyle/>
        <a:p>
          <a:endParaRPr lang="en-US"/>
        </a:p>
      </dgm:t>
    </dgm:pt>
    <dgm:pt modelId="{8500CC36-D653-4DEE-9248-13B6F58BE0A9}" type="sibTrans" cxnId="{07399698-A24C-4836-876E-26B68DF0BADB}">
      <dgm:prSet/>
      <dgm:spPr/>
      <dgm:t>
        <a:bodyPr/>
        <a:lstStyle/>
        <a:p>
          <a:endParaRPr lang="en-US"/>
        </a:p>
      </dgm:t>
    </dgm:pt>
    <dgm:pt modelId="{C810D8FF-B285-4C66-8F25-15A76A2FC481}" type="pres">
      <dgm:prSet presAssocID="{EB8EE6D5-BACC-4533-991E-BE9576FCB46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4290B97-E3F1-43E2-927E-CB82AB4C4609}" type="pres">
      <dgm:prSet presAssocID="{AC225452-E46A-4214-A1B6-2C8316D2829E}" presName="hierRoot1" presStyleCnt="0"/>
      <dgm:spPr/>
    </dgm:pt>
    <dgm:pt modelId="{99E2F322-975F-4BDD-A1B3-5CE4DAB7B3CA}" type="pres">
      <dgm:prSet presAssocID="{AC225452-E46A-4214-A1B6-2C8316D2829E}" presName="composite" presStyleCnt="0"/>
      <dgm:spPr/>
    </dgm:pt>
    <dgm:pt modelId="{BCE77DE6-144A-469F-8AB3-CA2B8BDA28E5}" type="pres">
      <dgm:prSet presAssocID="{AC225452-E46A-4214-A1B6-2C8316D2829E}" presName="background" presStyleLbl="node0" presStyleIdx="0" presStyleCnt="3"/>
      <dgm:spPr/>
    </dgm:pt>
    <dgm:pt modelId="{A497DAAC-66BC-4E18-889D-E38736E98983}" type="pres">
      <dgm:prSet presAssocID="{AC225452-E46A-4214-A1B6-2C8316D2829E}" presName="text" presStyleLbl="fgAcc0" presStyleIdx="0" presStyleCnt="3">
        <dgm:presLayoutVars>
          <dgm:chPref val="3"/>
        </dgm:presLayoutVars>
      </dgm:prSet>
      <dgm:spPr/>
    </dgm:pt>
    <dgm:pt modelId="{BE7BE72B-F52D-4661-8C06-CC7BB0B3797F}" type="pres">
      <dgm:prSet presAssocID="{AC225452-E46A-4214-A1B6-2C8316D2829E}" presName="hierChild2" presStyleCnt="0"/>
      <dgm:spPr/>
    </dgm:pt>
    <dgm:pt modelId="{9B4537A5-D066-44F8-BF67-CE3D074509B8}" type="pres">
      <dgm:prSet presAssocID="{15EFEFC8-85BA-4F5E-83FA-E8A782B98869}" presName="hierRoot1" presStyleCnt="0"/>
      <dgm:spPr/>
    </dgm:pt>
    <dgm:pt modelId="{6000F1E7-7933-4368-8C40-D4DC5FF6A9FB}" type="pres">
      <dgm:prSet presAssocID="{15EFEFC8-85BA-4F5E-83FA-E8A782B98869}" presName="composite" presStyleCnt="0"/>
      <dgm:spPr/>
    </dgm:pt>
    <dgm:pt modelId="{29B4087F-3222-496A-B032-D2125F5F4757}" type="pres">
      <dgm:prSet presAssocID="{15EFEFC8-85BA-4F5E-83FA-E8A782B98869}" presName="background" presStyleLbl="node0" presStyleIdx="1" presStyleCnt="3"/>
      <dgm:spPr/>
    </dgm:pt>
    <dgm:pt modelId="{4E80C7B2-7385-4ED3-8A02-9002377EA846}" type="pres">
      <dgm:prSet presAssocID="{15EFEFC8-85BA-4F5E-83FA-E8A782B98869}" presName="text" presStyleLbl="fgAcc0" presStyleIdx="1" presStyleCnt="3">
        <dgm:presLayoutVars>
          <dgm:chPref val="3"/>
        </dgm:presLayoutVars>
      </dgm:prSet>
      <dgm:spPr/>
    </dgm:pt>
    <dgm:pt modelId="{A46818EE-9451-4550-9074-3D6D874DCBC2}" type="pres">
      <dgm:prSet presAssocID="{15EFEFC8-85BA-4F5E-83FA-E8A782B98869}" presName="hierChild2" presStyleCnt="0"/>
      <dgm:spPr/>
    </dgm:pt>
    <dgm:pt modelId="{86782D62-26DB-4C5A-98B8-655D8CC6F05C}" type="pres">
      <dgm:prSet presAssocID="{10B1B898-9EF1-4705-8917-B83D3A2F790C}" presName="hierRoot1" presStyleCnt="0"/>
      <dgm:spPr/>
    </dgm:pt>
    <dgm:pt modelId="{890A8F62-B919-4181-8676-7CEA2550904D}" type="pres">
      <dgm:prSet presAssocID="{10B1B898-9EF1-4705-8917-B83D3A2F790C}" presName="composite" presStyleCnt="0"/>
      <dgm:spPr/>
    </dgm:pt>
    <dgm:pt modelId="{4622D555-C564-4E58-BF37-C3A428786DDC}" type="pres">
      <dgm:prSet presAssocID="{10B1B898-9EF1-4705-8917-B83D3A2F790C}" presName="background" presStyleLbl="node0" presStyleIdx="2" presStyleCnt="3"/>
      <dgm:spPr/>
    </dgm:pt>
    <dgm:pt modelId="{E4B8327B-228B-45B5-A289-E9B6BA828326}" type="pres">
      <dgm:prSet presAssocID="{10B1B898-9EF1-4705-8917-B83D3A2F790C}" presName="text" presStyleLbl="fgAcc0" presStyleIdx="2" presStyleCnt="3">
        <dgm:presLayoutVars>
          <dgm:chPref val="3"/>
        </dgm:presLayoutVars>
      </dgm:prSet>
      <dgm:spPr/>
    </dgm:pt>
    <dgm:pt modelId="{8BBC3A7F-882F-46A3-8131-5F220F3E4887}" type="pres">
      <dgm:prSet presAssocID="{10B1B898-9EF1-4705-8917-B83D3A2F790C}" presName="hierChild2" presStyleCnt="0"/>
      <dgm:spPr/>
    </dgm:pt>
  </dgm:ptLst>
  <dgm:cxnLst>
    <dgm:cxn modelId="{9EF97402-61E2-4817-A782-145D82363667}" srcId="{EB8EE6D5-BACC-4533-991E-BE9576FCB46F}" destId="{AC225452-E46A-4214-A1B6-2C8316D2829E}" srcOrd="0" destOrd="0" parTransId="{6D42E403-6202-442A-B716-828200A1AC20}" sibTransId="{C21964B9-9A5C-47DE-AF01-C4F6F3E6FB9D}"/>
    <dgm:cxn modelId="{65A38869-AC81-4092-9E5E-78052B2059BE}" srcId="{EB8EE6D5-BACC-4533-991E-BE9576FCB46F}" destId="{15EFEFC8-85BA-4F5E-83FA-E8A782B98869}" srcOrd="1" destOrd="0" parTransId="{2BF46FAE-9D6F-492F-B4E5-595D2D2E052B}" sibTransId="{5BFC28B8-CA98-4767-80D3-A9D2D3D20D00}"/>
    <dgm:cxn modelId="{5CD96D4D-00AD-4350-8D0E-F7FBC7296FEA}" type="presOf" srcId="{AC225452-E46A-4214-A1B6-2C8316D2829E}" destId="{A497DAAC-66BC-4E18-889D-E38736E98983}" srcOrd="0" destOrd="0" presId="urn:microsoft.com/office/officeart/2005/8/layout/hierarchy1"/>
    <dgm:cxn modelId="{C355D689-D907-4188-87E0-C4E5C0C95545}" type="presOf" srcId="{10B1B898-9EF1-4705-8917-B83D3A2F790C}" destId="{E4B8327B-228B-45B5-A289-E9B6BA828326}" srcOrd="0" destOrd="0" presId="urn:microsoft.com/office/officeart/2005/8/layout/hierarchy1"/>
    <dgm:cxn modelId="{07399698-A24C-4836-876E-26B68DF0BADB}" srcId="{EB8EE6D5-BACC-4533-991E-BE9576FCB46F}" destId="{10B1B898-9EF1-4705-8917-B83D3A2F790C}" srcOrd="2" destOrd="0" parTransId="{8942F837-0AC4-4BF7-A6D5-3AA6DE9575AB}" sibTransId="{8500CC36-D653-4DEE-9248-13B6F58BE0A9}"/>
    <dgm:cxn modelId="{FD2B2CA5-57CF-413D-A898-6B6D4AA0C0BC}" type="presOf" srcId="{15EFEFC8-85BA-4F5E-83FA-E8A782B98869}" destId="{4E80C7B2-7385-4ED3-8A02-9002377EA846}" srcOrd="0" destOrd="0" presId="urn:microsoft.com/office/officeart/2005/8/layout/hierarchy1"/>
    <dgm:cxn modelId="{4D37DCFE-37C7-4FE8-9D50-8A483A6F81E8}" type="presOf" srcId="{EB8EE6D5-BACC-4533-991E-BE9576FCB46F}" destId="{C810D8FF-B285-4C66-8F25-15A76A2FC481}" srcOrd="0" destOrd="0" presId="urn:microsoft.com/office/officeart/2005/8/layout/hierarchy1"/>
    <dgm:cxn modelId="{52F00AE2-5FE4-42A9-BDCA-2E67D86DC4BB}" type="presParOf" srcId="{C810D8FF-B285-4C66-8F25-15A76A2FC481}" destId="{D4290B97-E3F1-43E2-927E-CB82AB4C4609}" srcOrd="0" destOrd="0" presId="urn:microsoft.com/office/officeart/2005/8/layout/hierarchy1"/>
    <dgm:cxn modelId="{DA147436-7DAF-4771-BF9A-0AEF699D8E02}" type="presParOf" srcId="{D4290B97-E3F1-43E2-927E-CB82AB4C4609}" destId="{99E2F322-975F-4BDD-A1B3-5CE4DAB7B3CA}" srcOrd="0" destOrd="0" presId="urn:microsoft.com/office/officeart/2005/8/layout/hierarchy1"/>
    <dgm:cxn modelId="{1CD0A03C-9ADC-45C8-BF08-5D8D1951D904}" type="presParOf" srcId="{99E2F322-975F-4BDD-A1B3-5CE4DAB7B3CA}" destId="{BCE77DE6-144A-469F-8AB3-CA2B8BDA28E5}" srcOrd="0" destOrd="0" presId="urn:microsoft.com/office/officeart/2005/8/layout/hierarchy1"/>
    <dgm:cxn modelId="{5ABDBF96-9928-4002-B788-52C83D36D0EF}" type="presParOf" srcId="{99E2F322-975F-4BDD-A1B3-5CE4DAB7B3CA}" destId="{A497DAAC-66BC-4E18-889D-E38736E98983}" srcOrd="1" destOrd="0" presId="urn:microsoft.com/office/officeart/2005/8/layout/hierarchy1"/>
    <dgm:cxn modelId="{1C318CF9-9689-4A1A-BA53-3E9C34C1EADD}" type="presParOf" srcId="{D4290B97-E3F1-43E2-927E-CB82AB4C4609}" destId="{BE7BE72B-F52D-4661-8C06-CC7BB0B3797F}" srcOrd="1" destOrd="0" presId="urn:microsoft.com/office/officeart/2005/8/layout/hierarchy1"/>
    <dgm:cxn modelId="{F4AF8E3A-8B91-4813-9803-6AC59B57149D}" type="presParOf" srcId="{C810D8FF-B285-4C66-8F25-15A76A2FC481}" destId="{9B4537A5-D066-44F8-BF67-CE3D074509B8}" srcOrd="1" destOrd="0" presId="urn:microsoft.com/office/officeart/2005/8/layout/hierarchy1"/>
    <dgm:cxn modelId="{91371FB6-5D7A-4C6C-92CA-1CAAF1AC84F3}" type="presParOf" srcId="{9B4537A5-D066-44F8-BF67-CE3D074509B8}" destId="{6000F1E7-7933-4368-8C40-D4DC5FF6A9FB}" srcOrd="0" destOrd="0" presId="urn:microsoft.com/office/officeart/2005/8/layout/hierarchy1"/>
    <dgm:cxn modelId="{7C0EE36A-D67C-4FB5-AE08-5C26D71A8DAD}" type="presParOf" srcId="{6000F1E7-7933-4368-8C40-D4DC5FF6A9FB}" destId="{29B4087F-3222-496A-B032-D2125F5F4757}" srcOrd="0" destOrd="0" presId="urn:microsoft.com/office/officeart/2005/8/layout/hierarchy1"/>
    <dgm:cxn modelId="{3164B5E2-0FB4-4428-97F9-103C4258E588}" type="presParOf" srcId="{6000F1E7-7933-4368-8C40-D4DC5FF6A9FB}" destId="{4E80C7B2-7385-4ED3-8A02-9002377EA846}" srcOrd="1" destOrd="0" presId="urn:microsoft.com/office/officeart/2005/8/layout/hierarchy1"/>
    <dgm:cxn modelId="{AF56E5B6-65F7-4E58-A898-03F7A284D51B}" type="presParOf" srcId="{9B4537A5-D066-44F8-BF67-CE3D074509B8}" destId="{A46818EE-9451-4550-9074-3D6D874DCBC2}" srcOrd="1" destOrd="0" presId="urn:microsoft.com/office/officeart/2005/8/layout/hierarchy1"/>
    <dgm:cxn modelId="{F9D44819-4FBF-4759-B2A0-4226D4C46A32}" type="presParOf" srcId="{C810D8FF-B285-4C66-8F25-15A76A2FC481}" destId="{86782D62-26DB-4C5A-98B8-655D8CC6F05C}" srcOrd="2" destOrd="0" presId="urn:microsoft.com/office/officeart/2005/8/layout/hierarchy1"/>
    <dgm:cxn modelId="{C04A7B56-141C-4D3E-B84B-2940CFDA0BDF}" type="presParOf" srcId="{86782D62-26DB-4C5A-98B8-655D8CC6F05C}" destId="{890A8F62-B919-4181-8676-7CEA2550904D}" srcOrd="0" destOrd="0" presId="urn:microsoft.com/office/officeart/2005/8/layout/hierarchy1"/>
    <dgm:cxn modelId="{578CB547-8C48-4ED5-B883-AC6E66F61593}" type="presParOf" srcId="{890A8F62-B919-4181-8676-7CEA2550904D}" destId="{4622D555-C564-4E58-BF37-C3A428786DDC}" srcOrd="0" destOrd="0" presId="urn:microsoft.com/office/officeart/2005/8/layout/hierarchy1"/>
    <dgm:cxn modelId="{26DCC815-F77A-4ED6-94A4-C1462A47576E}" type="presParOf" srcId="{890A8F62-B919-4181-8676-7CEA2550904D}" destId="{E4B8327B-228B-45B5-A289-E9B6BA828326}" srcOrd="1" destOrd="0" presId="urn:microsoft.com/office/officeart/2005/8/layout/hierarchy1"/>
    <dgm:cxn modelId="{D28BF7A1-858E-41C2-8A3A-4A074E9A2CDE}" type="presParOf" srcId="{86782D62-26DB-4C5A-98B8-655D8CC6F05C}" destId="{8BBC3A7F-882F-46A3-8131-5F220F3E488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70E18BE-F9A0-4289-8AB1-B427551DCF91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8221DCB-BA2B-41A4-B013-61065211870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Importance of Data Integration</a:t>
          </a:r>
        </a:p>
      </dgm:t>
    </dgm:pt>
    <dgm:pt modelId="{85A6058C-36C0-46C5-A677-C7AD8B35041A}" type="parTrans" cxnId="{2B70B50E-49D5-4FDE-8B08-296C58BBEB48}">
      <dgm:prSet/>
      <dgm:spPr/>
      <dgm:t>
        <a:bodyPr/>
        <a:lstStyle/>
        <a:p>
          <a:endParaRPr lang="en-US"/>
        </a:p>
      </dgm:t>
    </dgm:pt>
    <dgm:pt modelId="{6882C433-1B20-464B-ABE8-30B703898C45}" type="sibTrans" cxnId="{2B70B50E-49D5-4FDE-8B08-296C58BBEB4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544B848-E133-4DD9-9939-4A629B9410C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Tools for Data Integration</a:t>
          </a:r>
        </a:p>
      </dgm:t>
    </dgm:pt>
    <dgm:pt modelId="{770EE3B6-CCB6-4A24-8F28-68F6AE0C7D47}" type="parTrans" cxnId="{1D5957C8-754B-405A-8E91-93206E780895}">
      <dgm:prSet/>
      <dgm:spPr/>
      <dgm:t>
        <a:bodyPr/>
        <a:lstStyle/>
        <a:p>
          <a:endParaRPr lang="en-US"/>
        </a:p>
      </dgm:t>
    </dgm:pt>
    <dgm:pt modelId="{CDBA341C-F20F-43D8-A847-E34BB93D52B9}" type="sibTrans" cxnId="{1D5957C8-754B-405A-8E91-93206E78089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FAC9DF8-007C-4925-9153-ED7D0387AD0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Overview of Integration Techniques</a:t>
          </a:r>
        </a:p>
      </dgm:t>
    </dgm:pt>
    <dgm:pt modelId="{1F42430E-15C0-4BB1-8160-C0F2835DE646}" type="parTrans" cxnId="{73D5FA4F-E66C-4611-9AA1-06EE808CC995}">
      <dgm:prSet/>
      <dgm:spPr/>
      <dgm:t>
        <a:bodyPr/>
        <a:lstStyle/>
        <a:p>
          <a:endParaRPr lang="en-US"/>
        </a:p>
      </dgm:t>
    </dgm:pt>
    <dgm:pt modelId="{1A0A85F3-19ED-4B8E-8C60-215B12E8D93D}" type="sibTrans" cxnId="{73D5FA4F-E66C-4611-9AA1-06EE808CC995}">
      <dgm:prSet/>
      <dgm:spPr/>
      <dgm:t>
        <a:bodyPr/>
        <a:lstStyle/>
        <a:p>
          <a:endParaRPr lang="en-US"/>
        </a:p>
      </dgm:t>
    </dgm:pt>
    <dgm:pt modelId="{AC909A74-0793-4EAD-9EAB-BD90002909C2}" type="pres">
      <dgm:prSet presAssocID="{970E18BE-F9A0-4289-8AB1-B427551DCF91}" presName="root" presStyleCnt="0">
        <dgm:presLayoutVars>
          <dgm:dir/>
          <dgm:resizeHandles val="exact"/>
        </dgm:presLayoutVars>
      </dgm:prSet>
      <dgm:spPr/>
    </dgm:pt>
    <dgm:pt modelId="{CF651348-0744-4AEB-ACB3-B95C984BB3E6}" type="pres">
      <dgm:prSet presAssocID="{970E18BE-F9A0-4289-8AB1-B427551DCF91}" presName="container" presStyleCnt="0">
        <dgm:presLayoutVars>
          <dgm:dir/>
          <dgm:resizeHandles val="exact"/>
        </dgm:presLayoutVars>
      </dgm:prSet>
      <dgm:spPr/>
    </dgm:pt>
    <dgm:pt modelId="{88877140-26B3-4B5B-9CD3-7AEF84A7A297}" type="pres">
      <dgm:prSet presAssocID="{F8221DCB-BA2B-41A4-B013-610652118704}" presName="compNode" presStyleCnt="0"/>
      <dgm:spPr/>
    </dgm:pt>
    <dgm:pt modelId="{9735B1AF-CE6D-4374-91F1-3160EF2C3A27}" type="pres">
      <dgm:prSet presAssocID="{F8221DCB-BA2B-41A4-B013-610652118704}" presName="iconBgRect" presStyleLbl="bgShp" presStyleIdx="0" presStyleCnt="3"/>
      <dgm:spPr/>
    </dgm:pt>
    <dgm:pt modelId="{586B2BE7-5B97-4C67-8E13-8E511CBABA6F}" type="pres">
      <dgm:prSet presAssocID="{F8221DCB-BA2B-41A4-B013-61065211870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4D401BC4-D32C-4C24-98AC-0B386D497315}" type="pres">
      <dgm:prSet presAssocID="{F8221DCB-BA2B-41A4-B013-610652118704}" presName="spaceRect" presStyleCnt="0"/>
      <dgm:spPr/>
    </dgm:pt>
    <dgm:pt modelId="{3A09B854-A02D-4C58-AD75-CA8D56F0CC39}" type="pres">
      <dgm:prSet presAssocID="{F8221DCB-BA2B-41A4-B013-610652118704}" presName="textRect" presStyleLbl="revTx" presStyleIdx="0" presStyleCnt="3">
        <dgm:presLayoutVars>
          <dgm:chMax val="1"/>
          <dgm:chPref val="1"/>
        </dgm:presLayoutVars>
      </dgm:prSet>
      <dgm:spPr/>
    </dgm:pt>
    <dgm:pt modelId="{7512BD0A-1995-4C1A-A496-A2864A3F7ACE}" type="pres">
      <dgm:prSet presAssocID="{6882C433-1B20-464B-ABE8-30B703898C45}" presName="sibTrans" presStyleLbl="sibTrans2D1" presStyleIdx="0" presStyleCnt="0"/>
      <dgm:spPr/>
    </dgm:pt>
    <dgm:pt modelId="{74B387C1-E0AF-4758-868B-957C66F61180}" type="pres">
      <dgm:prSet presAssocID="{7544B848-E133-4DD9-9939-4A629B9410C8}" presName="compNode" presStyleCnt="0"/>
      <dgm:spPr/>
    </dgm:pt>
    <dgm:pt modelId="{AD9372A9-EB2B-4398-8135-6A77C2E02598}" type="pres">
      <dgm:prSet presAssocID="{7544B848-E133-4DD9-9939-4A629B9410C8}" presName="iconBgRect" presStyleLbl="bgShp" presStyleIdx="1" presStyleCnt="3"/>
      <dgm:spPr/>
    </dgm:pt>
    <dgm:pt modelId="{0F8BB70C-F66B-4BBC-A88B-586D5A473245}" type="pres">
      <dgm:prSet presAssocID="{7544B848-E133-4DD9-9939-4A629B9410C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A8792498-DB06-46AE-8DDC-9620FDE47E1F}" type="pres">
      <dgm:prSet presAssocID="{7544B848-E133-4DD9-9939-4A629B9410C8}" presName="spaceRect" presStyleCnt="0"/>
      <dgm:spPr/>
    </dgm:pt>
    <dgm:pt modelId="{E27FD860-DC04-4839-B199-5A28DDBE7F6E}" type="pres">
      <dgm:prSet presAssocID="{7544B848-E133-4DD9-9939-4A629B9410C8}" presName="textRect" presStyleLbl="revTx" presStyleIdx="1" presStyleCnt="3">
        <dgm:presLayoutVars>
          <dgm:chMax val="1"/>
          <dgm:chPref val="1"/>
        </dgm:presLayoutVars>
      </dgm:prSet>
      <dgm:spPr/>
    </dgm:pt>
    <dgm:pt modelId="{0D401797-E134-46AB-A331-F2F3CD20E705}" type="pres">
      <dgm:prSet presAssocID="{CDBA341C-F20F-43D8-A847-E34BB93D52B9}" presName="sibTrans" presStyleLbl="sibTrans2D1" presStyleIdx="0" presStyleCnt="0"/>
      <dgm:spPr/>
    </dgm:pt>
    <dgm:pt modelId="{366AC54B-B398-402D-BA5E-E0D165A2245B}" type="pres">
      <dgm:prSet presAssocID="{AFAC9DF8-007C-4925-9153-ED7D0387AD02}" presName="compNode" presStyleCnt="0"/>
      <dgm:spPr/>
    </dgm:pt>
    <dgm:pt modelId="{A7E3418D-A746-49FA-A30B-9EA227CA8497}" type="pres">
      <dgm:prSet presAssocID="{AFAC9DF8-007C-4925-9153-ED7D0387AD02}" presName="iconBgRect" presStyleLbl="bgShp" presStyleIdx="2" presStyleCnt="3"/>
      <dgm:spPr/>
    </dgm:pt>
    <dgm:pt modelId="{73092F8B-ECBD-409B-82AC-89BEEC77CE5E}" type="pres">
      <dgm:prSet presAssocID="{AFAC9DF8-007C-4925-9153-ED7D0387AD0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87D073CD-B913-40E4-A033-F3980447E34C}" type="pres">
      <dgm:prSet presAssocID="{AFAC9DF8-007C-4925-9153-ED7D0387AD02}" presName="spaceRect" presStyleCnt="0"/>
      <dgm:spPr/>
    </dgm:pt>
    <dgm:pt modelId="{81E3D51C-386D-4EA5-9190-749C23350CF7}" type="pres">
      <dgm:prSet presAssocID="{AFAC9DF8-007C-4925-9153-ED7D0387AD0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2B70B50E-49D5-4FDE-8B08-296C58BBEB48}" srcId="{970E18BE-F9A0-4289-8AB1-B427551DCF91}" destId="{F8221DCB-BA2B-41A4-B013-610652118704}" srcOrd="0" destOrd="0" parTransId="{85A6058C-36C0-46C5-A677-C7AD8B35041A}" sibTransId="{6882C433-1B20-464B-ABE8-30B703898C45}"/>
    <dgm:cxn modelId="{1CB1F41B-08BB-4F80-B849-02FAF2C62E5F}" type="presOf" srcId="{AFAC9DF8-007C-4925-9153-ED7D0387AD02}" destId="{81E3D51C-386D-4EA5-9190-749C23350CF7}" srcOrd="0" destOrd="0" presId="urn:microsoft.com/office/officeart/2018/2/layout/IconCircleList"/>
    <dgm:cxn modelId="{03BFA635-A35A-42B8-B417-0D9913A2B042}" type="presOf" srcId="{6882C433-1B20-464B-ABE8-30B703898C45}" destId="{7512BD0A-1995-4C1A-A496-A2864A3F7ACE}" srcOrd="0" destOrd="0" presId="urn:microsoft.com/office/officeart/2018/2/layout/IconCircleList"/>
    <dgm:cxn modelId="{73D5FA4F-E66C-4611-9AA1-06EE808CC995}" srcId="{970E18BE-F9A0-4289-8AB1-B427551DCF91}" destId="{AFAC9DF8-007C-4925-9153-ED7D0387AD02}" srcOrd="2" destOrd="0" parTransId="{1F42430E-15C0-4BB1-8160-C0F2835DE646}" sibTransId="{1A0A85F3-19ED-4B8E-8C60-215B12E8D93D}"/>
    <dgm:cxn modelId="{A9D68976-C43F-47DC-BBF2-71DA39D9BB2D}" type="presOf" srcId="{970E18BE-F9A0-4289-8AB1-B427551DCF91}" destId="{AC909A74-0793-4EAD-9EAB-BD90002909C2}" srcOrd="0" destOrd="0" presId="urn:microsoft.com/office/officeart/2018/2/layout/IconCircleList"/>
    <dgm:cxn modelId="{2ED2E6AA-7DC4-417F-A1C2-63640326C5C0}" type="presOf" srcId="{CDBA341C-F20F-43D8-A847-E34BB93D52B9}" destId="{0D401797-E134-46AB-A331-F2F3CD20E705}" srcOrd="0" destOrd="0" presId="urn:microsoft.com/office/officeart/2018/2/layout/IconCircleList"/>
    <dgm:cxn modelId="{1D5957C8-754B-405A-8E91-93206E780895}" srcId="{970E18BE-F9A0-4289-8AB1-B427551DCF91}" destId="{7544B848-E133-4DD9-9939-4A629B9410C8}" srcOrd="1" destOrd="0" parTransId="{770EE3B6-CCB6-4A24-8F28-68F6AE0C7D47}" sibTransId="{CDBA341C-F20F-43D8-A847-E34BB93D52B9}"/>
    <dgm:cxn modelId="{31DB1EEE-FBCE-4303-950D-34682585DC63}" type="presOf" srcId="{7544B848-E133-4DD9-9939-4A629B9410C8}" destId="{E27FD860-DC04-4839-B199-5A28DDBE7F6E}" srcOrd="0" destOrd="0" presId="urn:microsoft.com/office/officeart/2018/2/layout/IconCircleList"/>
    <dgm:cxn modelId="{0258A8F3-6EA5-45A8-8A1E-DE61F7150AE9}" type="presOf" srcId="{F8221DCB-BA2B-41A4-B013-610652118704}" destId="{3A09B854-A02D-4C58-AD75-CA8D56F0CC39}" srcOrd="0" destOrd="0" presId="urn:microsoft.com/office/officeart/2018/2/layout/IconCircleList"/>
    <dgm:cxn modelId="{3A467FC7-2ECB-44F2-86B4-CBC998B8C324}" type="presParOf" srcId="{AC909A74-0793-4EAD-9EAB-BD90002909C2}" destId="{CF651348-0744-4AEB-ACB3-B95C984BB3E6}" srcOrd="0" destOrd="0" presId="urn:microsoft.com/office/officeart/2018/2/layout/IconCircleList"/>
    <dgm:cxn modelId="{7FFDC09E-94EC-4E7F-94C4-F2E216E699F4}" type="presParOf" srcId="{CF651348-0744-4AEB-ACB3-B95C984BB3E6}" destId="{88877140-26B3-4B5B-9CD3-7AEF84A7A297}" srcOrd="0" destOrd="0" presId="urn:microsoft.com/office/officeart/2018/2/layout/IconCircleList"/>
    <dgm:cxn modelId="{B44580C3-BE37-4326-8952-55A7159EE8FD}" type="presParOf" srcId="{88877140-26B3-4B5B-9CD3-7AEF84A7A297}" destId="{9735B1AF-CE6D-4374-91F1-3160EF2C3A27}" srcOrd="0" destOrd="0" presId="urn:microsoft.com/office/officeart/2018/2/layout/IconCircleList"/>
    <dgm:cxn modelId="{FA1F1C94-9B56-494F-8BAC-6B767A5500D5}" type="presParOf" srcId="{88877140-26B3-4B5B-9CD3-7AEF84A7A297}" destId="{586B2BE7-5B97-4C67-8E13-8E511CBABA6F}" srcOrd="1" destOrd="0" presId="urn:microsoft.com/office/officeart/2018/2/layout/IconCircleList"/>
    <dgm:cxn modelId="{E1233426-754D-4DBA-B324-53CBD6EDABA2}" type="presParOf" srcId="{88877140-26B3-4B5B-9CD3-7AEF84A7A297}" destId="{4D401BC4-D32C-4C24-98AC-0B386D497315}" srcOrd="2" destOrd="0" presId="urn:microsoft.com/office/officeart/2018/2/layout/IconCircleList"/>
    <dgm:cxn modelId="{6AD4240D-F5B6-46F1-92F1-DA2010E46B04}" type="presParOf" srcId="{88877140-26B3-4B5B-9CD3-7AEF84A7A297}" destId="{3A09B854-A02D-4C58-AD75-CA8D56F0CC39}" srcOrd="3" destOrd="0" presId="urn:microsoft.com/office/officeart/2018/2/layout/IconCircleList"/>
    <dgm:cxn modelId="{A4910170-45DF-4CD7-87CA-DD244F80DD3C}" type="presParOf" srcId="{CF651348-0744-4AEB-ACB3-B95C984BB3E6}" destId="{7512BD0A-1995-4C1A-A496-A2864A3F7ACE}" srcOrd="1" destOrd="0" presId="urn:microsoft.com/office/officeart/2018/2/layout/IconCircleList"/>
    <dgm:cxn modelId="{DEBA976A-3D39-4765-94E0-875DF26EFD96}" type="presParOf" srcId="{CF651348-0744-4AEB-ACB3-B95C984BB3E6}" destId="{74B387C1-E0AF-4758-868B-957C66F61180}" srcOrd="2" destOrd="0" presId="urn:microsoft.com/office/officeart/2018/2/layout/IconCircleList"/>
    <dgm:cxn modelId="{09747658-6EC6-431A-B406-6634F74FBFC7}" type="presParOf" srcId="{74B387C1-E0AF-4758-868B-957C66F61180}" destId="{AD9372A9-EB2B-4398-8135-6A77C2E02598}" srcOrd="0" destOrd="0" presId="urn:microsoft.com/office/officeart/2018/2/layout/IconCircleList"/>
    <dgm:cxn modelId="{B0B4CA40-40EC-4FCA-9C05-0F53A08FE477}" type="presParOf" srcId="{74B387C1-E0AF-4758-868B-957C66F61180}" destId="{0F8BB70C-F66B-4BBC-A88B-586D5A473245}" srcOrd="1" destOrd="0" presId="urn:microsoft.com/office/officeart/2018/2/layout/IconCircleList"/>
    <dgm:cxn modelId="{3FCB6626-CCE1-402F-9258-50700A76EF35}" type="presParOf" srcId="{74B387C1-E0AF-4758-868B-957C66F61180}" destId="{A8792498-DB06-46AE-8DDC-9620FDE47E1F}" srcOrd="2" destOrd="0" presId="urn:microsoft.com/office/officeart/2018/2/layout/IconCircleList"/>
    <dgm:cxn modelId="{2DEB177D-4E1A-46BB-95A1-306BD4668344}" type="presParOf" srcId="{74B387C1-E0AF-4758-868B-957C66F61180}" destId="{E27FD860-DC04-4839-B199-5A28DDBE7F6E}" srcOrd="3" destOrd="0" presId="urn:microsoft.com/office/officeart/2018/2/layout/IconCircleList"/>
    <dgm:cxn modelId="{4520B789-7FA5-4907-8E21-B66FE8638A30}" type="presParOf" srcId="{CF651348-0744-4AEB-ACB3-B95C984BB3E6}" destId="{0D401797-E134-46AB-A331-F2F3CD20E705}" srcOrd="3" destOrd="0" presId="urn:microsoft.com/office/officeart/2018/2/layout/IconCircleList"/>
    <dgm:cxn modelId="{FD1C24A0-5EC5-4094-9C20-B18B2D9E435C}" type="presParOf" srcId="{CF651348-0744-4AEB-ACB3-B95C984BB3E6}" destId="{366AC54B-B398-402D-BA5E-E0D165A2245B}" srcOrd="4" destOrd="0" presId="urn:microsoft.com/office/officeart/2018/2/layout/IconCircleList"/>
    <dgm:cxn modelId="{9B0B2AC0-43D9-49ED-8678-C6EC0711F9E2}" type="presParOf" srcId="{366AC54B-B398-402D-BA5E-E0D165A2245B}" destId="{A7E3418D-A746-49FA-A30B-9EA227CA8497}" srcOrd="0" destOrd="0" presId="urn:microsoft.com/office/officeart/2018/2/layout/IconCircleList"/>
    <dgm:cxn modelId="{2ADC4A82-B3CA-43FB-A39C-5ED10A806FA1}" type="presParOf" srcId="{366AC54B-B398-402D-BA5E-E0D165A2245B}" destId="{73092F8B-ECBD-409B-82AC-89BEEC77CE5E}" srcOrd="1" destOrd="0" presId="urn:microsoft.com/office/officeart/2018/2/layout/IconCircleList"/>
    <dgm:cxn modelId="{D7CBADBD-B87C-45AC-87BA-1BD53E23460F}" type="presParOf" srcId="{366AC54B-B398-402D-BA5E-E0D165A2245B}" destId="{87D073CD-B913-40E4-A033-F3980447E34C}" srcOrd="2" destOrd="0" presId="urn:microsoft.com/office/officeart/2018/2/layout/IconCircleList"/>
    <dgm:cxn modelId="{06DE7531-20E3-4794-84A0-25A70775F5DB}" type="presParOf" srcId="{366AC54B-B398-402D-BA5E-E0D165A2245B}" destId="{81E3D51C-386D-4EA5-9190-749C23350CF7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7B0EBF1-0D08-4955-9DC9-A97A865FBBE3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4D3A1477-6D54-47E1-B63F-4984BFECDC70}">
      <dgm:prSet/>
      <dgm:spPr/>
      <dgm:t>
        <a:bodyPr/>
        <a:lstStyle/>
        <a:p>
          <a:r>
            <a:rPr lang="en-US"/>
            <a:t>Exporting Data from Microsoft Access</a:t>
          </a:r>
        </a:p>
      </dgm:t>
    </dgm:pt>
    <dgm:pt modelId="{AD428C79-C815-411D-9D0F-42A2300A5B79}" type="parTrans" cxnId="{5248BE50-E8D3-436F-881E-D33AB75299ED}">
      <dgm:prSet/>
      <dgm:spPr/>
      <dgm:t>
        <a:bodyPr/>
        <a:lstStyle/>
        <a:p>
          <a:endParaRPr lang="en-US"/>
        </a:p>
      </dgm:t>
    </dgm:pt>
    <dgm:pt modelId="{DAFC738F-CB34-421F-9B58-E654257EC4B3}" type="sibTrans" cxnId="{5248BE50-E8D3-436F-881E-D33AB75299ED}">
      <dgm:prSet/>
      <dgm:spPr/>
      <dgm:t>
        <a:bodyPr/>
        <a:lstStyle/>
        <a:p>
          <a:endParaRPr lang="en-US"/>
        </a:p>
      </dgm:t>
    </dgm:pt>
    <dgm:pt modelId="{3D723C7A-839C-4F82-92C1-761686B6C5B0}">
      <dgm:prSet/>
      <dgm:spPr/>
      <dgm:t>
        <a:bodyPr/>
        <a:lstStyle/>
        <a:p>
          <a:r>
            <a:rPr lang="en-US"/>
            <a:t>Importing Access Data into QGIS</a:t>
          </a:r>
        </a:p>
      </dgm:t>
    </dgm:pt>
    <dgm:pt modelId="{9B270964-F514-4EE2-8AB6-B20C47D9A255}" type="parTrans" cxnId="{C4FE7704-E754-418B-B7D9-0CD13FA4EAA2}">
      <dgm:prSet/>
      <dgm:spPr/>
      <dgm:t>
        <a:bodyPr/>
        <a:lstStyle/>
        <a:p>
          <a:endParaRPr lang="en-US"/>
        </a:p>
      </dgm:t>
    </dgm:pt>
    <dgm:pt modelId="{52B33829-E957-44DF-9BF8-6FED08A36622}" type="sibTrans" cxnId="{C4FE7704-E754-418B-B7D9-0CD13FA4EAA2}">
      <dgm:prSet/>
      <dgm:spPr/>
      <dgm:t>
        <a:bodyPr/>
        <a:lstStyle/>
        <a:p>
          <a:endParaRPr lang="en-US"/>
        </a:p>
      </dgm:t>
    </dgm:pt>
    <dgm:pt modelId="{CA445F67-18C6-472C-B66D-4AD58203F767}">
      <dgm:prSet/>
      <dgm:spPr/>
      <dgm:t>
        <a:bodyPr/>
        <a:lstStyle/>
        <a:p>
          <a:r>
            <a:rPr lang="en-US"/>
            <a:t>Combining Data from Multiple Sources</a:t>
          </a:r>
        </a:p>
      </dgm:t>
    </dgm:pt>
    <dgm:pt modelId="{EB3B9F37-C655-41AA-8F6F-E443E5C69436}" type="parTrans" cxnId="{4061CDC3-3C90-4C8C-92DD-2BC3B0B70F25}">
      <dgm:prSet/>
      <dgm:spPr/>
      <dgm:t>
        <a:bodyPr/>
        <a:lstStyle/>
        <a:p>
          <a:endParaRPr lang="en-US"/>
        </a:p>
      </dgm:t>
    </dgm:pt>
    <dgm:pt modelId="{30A04BD4-1BC5-4EBF-9842-36947A979D33}" type="sibTrans" cxnId="{4061CDC3-3C90-4C8C-92DD-2BC3B0B70F25}">
      <dgm:prSet/>
      <dgm:spPr/>
      <dgm:t>
        <a:bodyPr/>
        <a:lstStyle/>
        <a:p>
          <a:endParaRPr lang="en-US"/>
        </a:p>
      </dgm:t>
    </dgm:pt>
    <dgm:pt modelId="{BE7062D6-A9C2-4330-8190-EBA541E9294B}" type="pres">
      <dgm:prSet presAssocID="{27B0EBF1-0D08-4955-9DC9-A97A865FBBE3}" presName="root" presStyleCnt="0">
        <dgm:presLayoutVars>
          <dgm:dir/>
          <dgm:resizeHandles val="exact"/>
        </dgm:presLayoutVars>
      </dgm:prSet>
      <dgm:spPr/>
    </dgm:pt>
    <dgm:pt modelId="{6CF31F1F-3CF8-4A0E-8590-BF40A1AA5D48}" type="pres">
      <dgm:prSet presAssocID="{4D3A1477-6D54-47E1-B63F-4984BFECDC70}" presName="compNode" presStyleCnt="0"/>
      <dgm:spPr/>
    </dgm:pt>
    <dgm:pt modelId="{61AE79F2-A8A6-4986-8DC5-5EB521978C82}" type="pres">
      <dgm:prSet presAssocID="{4D3A1477-6D54-47E1-B63F-4984BFECDC7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wnload from cloud"/>
        </a:ext>
      </dgm:extLst>
    </dgm:pt>
    <dgm:pt modelId="{A3E710D4-E84C-4FF4-B75C-DAACAABB56FC}" type="pres">
      <dgm:prSet presAssocID="{4D3A1477-6D54-47E1-B63F-4984BFECDC70}" presName="spaceRect" presStyleCnt="0"/>
      <dgm:spPr/>
    </dgm:pt>
    <dgm:pt modelId="{B2855012-0930-491D-919A-E4BA0E00F223}" type="pres">
      <dgm:prSet presAssocID="{4D3A1477-6D54-47E1-B63F-4984BFECDC70}" presName="textRect" presStyleLbl="revTx" presStyleIdx="0" presStyleCnt="3">
        <dgm:presLayoutVars>
          <dgm:chMax val="1"/>
          <dgm:chPref val="1"/>
        </dgm:presLayoutVars>
      </dgm:prSet>
      <dgm:spPr/>
    </dgm:pt>
    <dgm:pt modelId="{93CF2B6C-64D6-4734-852E-BB9BE034ADBF}" type="pres">
      <dgm:prSet presAssocID="{DAFC738F-CB34-421F-9B58-E654257EC4B3}" presName="sibTrans" presStyleCnt="0"/>
      <dgm:spPr/>
    </dgm:pt>
    <dgm:pt modelId="{3BF2EA5E-6270-44A6-8648-18058D9F2210}" type="pres">
      <dgm:prSet presAssocID="{3D723C7A-839C-4F82-92C1-761686B6C5B0}" presName="compNode" presStyleCnt="0"/>
      <dgm:spPr/>
    </dgm:pt>
    <dgm:pt modelId="{5CD99A93-BFC1-4C4E-B706-C340916A1BE9}" type="pres">
      <dgm:prSet presAssocID="{3D723C7A-839C-4F82-92C1-761686B6C5B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80A563E1-04E9-409B-AF74-99407196A494}" type="pres">
      <dgm:prSet presAssocID="{3D723C7A-839C-4F82-92C1-761686B6C5B0}" presName="spaceRect" presStyleCnt="0"/>
      <dgm:spPr/>
    </dgm:pt>
    <dgm:pt modelId="{E2CFB0F5-A6E4-4470-874C-BDE54D941D73}" type="pres">
      <dgm:prSet presAssocID="{3D723C7A-839C-4F82-92C1-761686B6C5B0}" presName="textRect" presStyleLbl="revTx" presStyleIdx="1" presStyleCnt="3">
        <dgm:presLayoutVars>
          <dgm:chMax val="1"/>
          <dgm:chPref val="1"/>
        </dgm:presLayoutVars>
      </dgm:prSet>
      <dgm:spPr/>
    </dgm:pt>
    <dgm:pt modelId="{69042FDB-4283-4F3D-A870-A0A4DB5B9FAA}" type="pres">
      <dgm:prSet presAssocID="{52B33829-E957-44DF-9BF8-6FED08A36622}" presName="sibTrans" presStyleCnt="0"/>
      <dgm:spPr/>
    </dgm:pt>
    <dgm:pt modelId="{C703D0E7-4BE2-4372-8106-7A00DBFA7461}" type="pres">
      <dgm:prSet presAssocID="{CA445F67-18C6-472C-B66D-4AD58203F767}" presName="compNode" presStyleCnt="0"/>
      <dgm:spPr/>
    </dgm:pt>
    <dgm:pt modelId="{EAA7E09A-ECDB-4385-9099-2A490E30661E}" type="pres">
      <dgm:prSet presAssocID="{CA445F67-18C6-472C-B66D-4AD58203F76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CD001A0A-78FC-4F37-B071-31AC9EFDDE14}" type="pres">
      <dgm:prSet presAssocID="{CA445F67-18C6-472C-B66D-4AD58203F767}" presName="spaceRect" presStyleCnt="0"/>
      <dgm:spPr/>
    </dgm:pt>
    <dgm:pt modelId="{0AC2798A-95D8-4C70-B242-7021DBDC51CD}" type="pres">
      <dgm:prSet presAssocID="{CA445F67-18C6-472C-B66D-4AD58203F767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C4FE7704-E754-418B-B7D9-0CD13FA4EAA2}" srcId="{27B0EBF1-0D08-4955-9DC9-A97A865FBBE3}" destId="{3D723C7A-839C-4F82-92C1-761686B6C5B0}" srcOrd="1" destOrd="0" parTransId="{9B270964-F514-4EE2-8AB6-B20C47D9A255}" sibTransId="{52B33829-E957-44DF-9BF8-6FED08A36622}"/>
    <dgm:cxn modelId="{80349D04-AE7F-4B4F-8E5F-D7A1E2FBDEAD}" type="presOf" srcId="{CA445F67-18C6-472C-B66D-4AD58203F767}" destId="{0AC2798A-95D8-4C70-B242-7021DBDC51CD}" srcOrd="0" destOrd="0" presId="urn:microsoft.com/office/officeart/2018/2/layout/IconLabelList"/>
    <dgm:cxn modelId="{C1A38365-1650-4160-B51F-C7B81A4EF726}" type="presOf" srcId="{3D723C7A-839C-4F82-92C1-761686B6C5B0}" destId="{E2CFB0F5-A6E4-4470-874C-BDE54D941D73}" srcOrd="0" destOrd="0" presId="urn:microsoft.com/office/officeart/2018/2/layout/IconLabelList"/>
    <dgm:cxn modelId="{5248BE50-E8D3-436F-881E-D33AB75299ED}" srcId="{27B0EBF1-0D08-4955-9DC9-A97A865FBBE3}" destId="{4D3A1477-6D54-47E1-B63F-4984BFECDC70}" srcOrd="0" destOrd="0" parTransId="{AD428C79-C815-411D-9D0F-42A2300A5B79}" sibTransId="{DAFC738F-CB34-421F-9B58-E654257EC4B3}"/>
    <dgm:cxn modelId="{5CF7C977-A880-4CD3-A1A2-2AC22C107866}" type="presOf" srcId="{27B0EBF1-0D08-4955-9DC9-A97A865FBBE3}" destId="{BE7062D6-A9C2-4330-8190-EBA541E9294B}" srcOrd="0" destOrd="0" presId="urn:microsoft.com/office/officeart/2018/2/layout/IconLabelList"/>
    <dgm:cxn modelId="{4061CDC3-3C90-4C8C-92DD-2BC3B0B70F25}" srcId="{27B0EBF1-0D08-4955-9DC9-A97A865FBBE3}" destId="{CA445F67-18C6-472C-B66D-4AD58203F767}" srcOrd="2" destOrd="0" parTransId="{EB3B9F37-C655-41AA-8F6F-E443E5C69436}" sibTransId="{30A04BD4-1BC5-4EBF-9842-36947A979D33}"/>
    <dgm:cxn modelId="{3E82B1FB-451B-48AA-B626-66701EEB1709}" type="presOf" srcId="{4D3A1477-6D54-47E1-B63F-4984BFECDC70}" destId="{B2855012-0930-491D-919A-E4BA0E00F223}" srcOrd="0" destOrd="0" presId="urn:microsoft.com/office/officeart/2018/2/layout/IconLabelList"/>
    <dgm:cxn modelId="{83CFADDB-CD96-4DBC-BDE8-49614174FA10}" type="presParOf" srcId="{BE7062D6-A9C2-4330-8190-EBA541E9294B}" destId="{6CF31F1F-3CF8-4A0E-8590-BF40A1AA5D48}" srcOrd="0" destOrd="0" presId="urn:microsoft.com/office/officeart/2018/2/layout/IconLabelList"/>
    <dgm:cxn modelId="{728645FC-54BA-4418-9B46-842FEF064655}" type="presParOf" srcId="{6CF31F1F-3CF8-4A0E-8590-BF40A1AA5D48}" destId="{61AE79F2-A8A6-4986-8DC5-5EB521978C82}" srcOrd="0" destOrd="0" presId="urn:microsoft.com/office/officeart/2018/2/layout/IconLabelList"/>
    <dgm:cxn modelId="{2591A71E-D4FF-40A5-B215-C0DF9997C418}" type="presParOf" srcId="{6CF31F1F-3CF8-4A0E-8590-BF40A1AA5D48}" destId="{A3E710D4-E84C-4FF4-B75C-DAACAABB56FC}" srcOrd="1" destOrd="0" presId="urn:microsoft.com/office/officeart/2018/2/layout/IconLabelList"/>
    <dgm:cxn modelId="{296847B4-866C-4856-A026-79680B44C49E}" type="presParOf" srcId="{6CF31F1F-3CF8-4A0E-8590-BF40A1AA5D48}" destId="{B2855012-0930-491D-919A-E4BA0E00F223}" srcOrd="2" destOrd="0" presId="urn:microsoft.com/office/officeart/2018/2/layout/IconLabelList"/>
    <dgm:cxn modelId="{313DE29E-8DBD-4448-9586-E0855DD6FD57}" type="presParOf" srcId="{BE7062D6-A9C2-4330-8190-EBA541E9294B}" destId="{93CF2B6C-64D6-4734-852E-BB9BE034ADBF}" srcOrd="1" destOrd="0" presId="urn:microsoft.com/office/officeart/2018/2/layout/IconLabelList"/>
    <dgm:cxn modelId="{CA7F8866-1642-4A56-B5EF-BAF2A2AF58DC}" type="presParOf" srcId="{BE7062D6-A9C2-4330-8190-EBA541E9294B}" destId="{3BF2EA5E-6270-44A6-8648-18058D9F2210}" srcOrd="2" destOrd="0" presId="urn:microsoft.com/office/officeart/2018/2/layout/IconLabelList"/>
    <dgm:cxn modelId="{7C620E1F-F6F5-41DE-8FF5-2F3520D257C5}" type="presParOf" srcId="{3BF2EA5E-6270-44A6-8648-18058D9F2210}" destId="{5CD99A93-BFC1-4C4E-B706-C340916A1BE9}" srcOrd="0" destOrd="0" presId="urn:microsoft.com/office/officeart/2018/2/layout/IconLabelList"/>
    <dgm:cxn modelId="{443EA6FC-5247-4563-917D-15B4DA21BBEB}" type="presParOf" srcId="{3BF2EA5E-6270-44A6-8648-18058D9F2210}" destId="{80A563E1-04E9-409B-AF74-99407196A494}" srcOrd="1" destOrd="0" presId="urn:microsoft.com/office/officeart/2018/2/layout/IconLabelList"/>
    <dgm:cxn modelId="{AE21CEFE-19F6-4369-97D0-B2A1F1FC313F}" type="presParOf" srcId="{3BF2EA5E-6270-44A6-8648-18058D9F2210}" destId="{E2CFB0F5-A6E4-4470-874C-BDE54D941D73}" srcOrd="2" destOrd="0" presId="urn:microsoft.com/office/officeart/2018/2/layout/IconLabelList"/>
    <dgm:cxn modelId="{7A173416-32D2-4DA0-AEBE-395FAC675BB0}" type="presParOf" srcId="{BE7062D6-A9C2-4330-8190-EBA541E9294B}" destId="{69042FDB-4283-4F3D-A870-A0A4DB5B9FAA}" srcOrd="3" destOrd="0" presId="urn:microsoft.com/office/officeart/2018/2/layout/IconLabelList"/>
    <dgm:cxn modelId="{1B2FC495-C68C-4EF0-AB06-D1FADC9D14D4}" type="presParOf" srcId="{BE7062D6-A9C2-4330-8190-EBA541E9294B}" destId="{C703D0E7-4BE2-4372-8106-7A00DBFA7461}" srcOrd="4" destOrd="0" presId="urn:microsoft.com/office/officeart/2018/2/layout/IconLabelList"/>
    <dgm:cxn modelId="{D7ACC61C-54B7-4563-8E41-CE8CC45BD424}" type="presParOf" srcId="{C703D0E7-4BE2-4372-8106-7A00DBFA7461}" destId="{EAA7E09A-ECDB-4385-9099-2A490E30661E}" srcOrd="0" destOrd="0" presId="urn:microsoft.com/office/officeart/2018/2/layout/IconLabelList"/>
    <dgm:cxn modelId="{D55FF3F1-C2ED-47F8-9BE1-E9A1444FA970}" type="presParOf" srcId="{C703D0E7-4BE2-4372-8106-7A00DBFA7461}" destId="{CD001A0A-78FC-4F37-B071-31AC9EFDDE14}" srcOrd="1" destOrd="0" presId="urn:microsoft.com/office/officeart/2018/2/layout/IconLabelList"/>
    <dgm:cxn modelId="{49898802-1A59-45FE-9FEF-EAE06C09DD2D}" type="presParOf" srcId="{C703D0E7-4BE2-4372-8106-7A00DBFA7461}" destId="{0AC2798A-95D8-4C70-B242-7021DBDC51CD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9E7B41D-DB68-4AF8-AFAB-A3D2492E2F78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887F58E-C4D5-40A3-BDA9-B9911F511D71}">
      <dgm:prSet/>
      <dgm:spPr/>
      <dgm:t>
        <a:bodyPr/>
        <a:lstStyle/>
        <a:p>
          <a:r>
            <a:rPr lang="en-US"/>
            <a:t>Importance of Regular Data Updates</a:t>
          </a:r>
        </a:p>
      </dgm:t>
    </dgm:pt>
    <dgm:pt modelId="{959553CA-8F67-49D6-B615-BDD49E1A65A5}" type="parTrans" cxnId="{564D4CC3-F819-4A12-8EB9-A35A14ABBF93}">
      <dgm:prSet/>
      <dgm:spPr/>
      <dgm:t>
        <a:bodyPr/>
        <a:lstStyle/>
        <a:p>
          <a:endParaRPr lang="en-US"/>
        </a:p>
      </dgm:t>
    </dgm:pt>
    <dgm:pt modelId="{76E19DAB-F1FD-4252-A876-966B5493EC3E}" type="sibTrans" cxnId="{564D4CC3-F819-4A12-8EB9-A35A14ABBF93}">
      <dgm:prSet/>
      <dgm:spPr/>
      <dgm:t>
        <a:bodyPr/>
        <a:lstStyle/>
        <a:p>
          <a:endParaRPr lang="en-US"/>
        </a:p>
      </dgm:t>
    </dgm:pt>
    <dgm:pt modelId="{1AD9529E-BBBB-458B-B3F0-8F6692B35295}">
      <dgm:prSet/>
      <dgm:spPr/>
      <dgm:t>
        <a:bodyPr/>
        <a:lstStyle/>
        <a:p>
          <a:r>
            <a:rPr lang="en-US"/>
            <a:t>Automating Data Import and Export</a:t>
          </a:r>
        </a:p>
      </dgm:t>
    </dgm:pt>
    <dgm:pt modelId="{87F38FCC-C8E4-4F0C-BD61-8D1A1BFB449A}" type="parTrans" cxnId="{C5051855-4D45-4292-A5C9-9615DA2E9F2E}">
      <dgm:prSet/>
      <dgm:spPr/>
      <dgm:t>
        <a:bodyPr/>
        <a:lstStyle/>
        <a:p>
          <a:endParaRPr lang="en-US"/>
        </a:p>
      </dgm:t>
    </dgm:pt>
    <dgm:pt modelId="{A96005CD-6108-492F-A6D3-DBC54596F267}" type="sibTrans" cxnId="{C5051855-4D45-4292-A5C9-9615DA2E9F2E}">
      <dgm:prSet/>
      <dgm:spPr/>
      <dgm:t>
        <a:bodyPr/>
        <a:lstStyle/>
        <a:p>
          <a:endParaRPr lang="en-US"/>
        </a:p>
      </dgm:t>
    </dgm:pt>
    <dgm:pt modelId="{21392AFC-240A-4717-B746-E11D3D650A48}">
      <dgm:prSet/>
      <dgm:spPr/>
      <dgm:t>
        <a:bodyPr/>
        <a:lstStyle/>
        <a:p>
          <a:r>
            <a:rPr lang="en-US"/>
            <a:t>Ensuring Data Accuracy and Timeliness</a:t>
          </a:r>
        </a:p>
      </dgm:t>
    </dgm:pt>
    <dgm:pt modelId="{CADAD139-BAEE-4A5D-BA2D-A059750A026C}" type="parTrans" cxnId="{FFA385FE-8D45-4135-A175-158107ED01EA}">
      <dgm:prSet/>
      <dgm:spPr/>
      <dgm:t>
        <a:bodyPr/>
        <a:lstStyle/>
        <a:p>
          <a:endParaRPr lang="en-US"/>
        </a:p>
      </dgm:t>
    </dgm:pt>
    <dgm:pt modelId="{509B2620-87DE-45F7-ABD6-80EB1F108695}" type="sibTrans" cxnId="{FFA385FE-8D45-4135-A175-158107ED01EA}">
      <dgm:prSet/>
      <dgm:spPr/>
      <dgm:t>
        <a:bodyPr/>
        <a:lstStyle/>
        <a:p>
          <a:endParaRPr lang="en-US"/>
        </a:p>
      </dgm:t>
    </dgm:pt>
    <dgm:pt modelId="{E96440D6-FF4A-4969-BC9E-8DAC01B8F7F9}" type="pres">
      <dgm:prSet presAssocID="{19E7B41D-DB68-4AF8-AFAB-A3D2492E2F7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BC51A2D-ABE7-420C-A546-64439E12FE16}" type="pres">
      <dgm:prSet presAssocID="{0887F58E-C4D5-40A3-BDA9-B9911F511D71}" presName="hierRoot1" presStyleCnt="0"/>
      <dgm:spPr/>
    </dgm:pt>
    <dgm:pt modelId="{CA01BD54-CDB0-4F3B-BE42-12F84E235C47}" type="pres">
      <dgm:prSet presAssocID="{0887F58E-C4D5-40A3-BDA9-B9911F511D71}" presName="composite" presStyleCnt="0"/>
      <dgm:spPr/>
    </dgm:pt>
    <dgm:pt modelId="{1E5CD06B-60E6-48DF-8EB6-D1ACC01A1A70}" type="pres">
      <dgm:prSet presAssocID="{0887F58E-C4D5-40A3-BDA9-B9911F511D71}" presName="background" presStyleLbl="node0" presStyleIdx="0" presStyleCnt="3"/>
      <dgm:spPr/>
    </dgm:pt>
    <dgm:pt modelId="{E8FAFD8E-68E0-4707-BCC3-6AE02EACAD3F}" type="pres">
      <dgm:prSet presAssocID="{0887F58E-C4D5-40A3-BDA9-B9911F511D71}" presName="text" presStyleLbl="fgAcc0" presStyleIdx="0" presStyleCnt="3">
        <dgm:presLayoutVars>
          <dgm:chPref val="3"/>
        </dgm:presLayoutVars>
      </dgm:prSet>
      <dgm:spPr/>
    </dgm:pt>
    <dgm:pt modelId="{6DBB1DB7-BE4C-4F7D-8EE0-C409F93048A2}" type="pres">
      <dgm:prSet presAssocID="{0887F58E-C4D5-40A3-BDA9-B9911F511D71}" presName="hierChild2" presStyleCnt="0"/>
      <dgm:spPr/>
    </dgm:pt>
    <dgm:pt modelId="{4556CD72-46BF-40C6-8D8F-21A35DFE0158}" type="pres">
      <dgm:prSet presAssocID="{1AD9529E-BBBB-458B-B3F0-8F6692B35295}" presName="hierRoot1" presStyleCnt="0"/>
      <dgm:spPr/>
    </dgm:pt>
    <dgm:pt modelId="{0EA40E55-FD50-4311-91B9-EAD0CB6942E5}" type="pres">
      <dgm:prSet presAssocID="{1AD9529E-BBBB-458B-B3F0-8F6692B35295}" presName="composite" presStyleCnt="0"/>
      <dgm:spPr/>
    </dgm:pt>
    <dgm:pt modelId="{6D4F04D5-8940-494E-9343-15EEB04506CA}" type="pres">
      <dgm:prSet presAssocID="{1AD9529E-BBBB-458B-B3F0-8F6692B35295}" presName="background" presStyleLbl="node0" presStyleIdx="1" presStyleCnt="3"/>
      <dgm:spPr/>
    </dgm:pt>
    <dgm:pt modelId="{B13F11E1-E172-4D3A-9ADA-9A2EAF9FA6CC}" type="pres">
      <dgm:prSet presAssocID="{1AD9529E-BBBB-458B-B3F0-8F6692B35295}" presName="text" presStyleLbl="fgAcc0" presStyleIdx="1" presStyleCnt="3">
        <dgm:presLayoutVars>
          <dgm:chPref val="3"/>
        </dgm:presLayoutVars>
      </dgm:prSet>
      <dgm:spPr/>
    </dgm:pt>
    <dgm:pt modelId="{AE639CCD-CB54-4769-A0B7-707B37346F50}" type="pres">
      <dgm:prSet presAssocID="{1AD9529E-BBBB-458B-B3F0-8F6692B35295}" presName="hierChild2" presStyleCnt="0"/>
      <dgm:spPr/>
    </dgm:pt>
    <dgm:pt modelId="{FAF9BFD8-3CF6-4575-86FE-CC8692F78C43}" type="pres">
      <dgm:prSet presAssocID="{21392AFC-240A-4717-B746-E11D3D650A48}" presName="hierRoot1" presStyleCnt="0"/>
      <dgm:spPr/>
    </dgm:pt>
    <dgm:pt modelId="{538D9245-5803-4483-8643-DBDD227E2BCD}" type="pres">
      <dgm:prSet presAssocID="{21392AFC-240A-4717-B746-E11D3D650A48}" presName="composite" presStyleCnt="0"/>
      <dgm:spPr/>
    </dgm:pt>
    <dgm:pt modelId="{18314B6E-3E63-4D64-85DD-CA37C640F2E9}" type="pres">
      <dgm:prSet presAssocID="{21392AFC-240A-4717-B746-E11D3D650A48}" presName="background" presStyleLbl="node0" presStyleIdx="2" presStyleCnt="3"/>
      <dgm:spPr/>
    </dgm:pt>
    <dgm:pt modelId="{040522D0-3270-4955-A74A-01DAC0DB715B}" type="pres">
      <dgm:prSet presAssocID="{21392AFC-240A-4717-B746-E11D3D650A48}" presName="text" presStyleLbl="fgAcc0" presStyleIdx="2" presStyleCnt="3">
        <dgm:presLayoutVars>
          <dgm:chPref val="3"/>
        </dgm:presLayoutVars>
      </dgm:prSet>
      <dgm:spPr/>
    </dgm:pt>
    <dgm:pt modelId="{3A2A6B43-4137-4278-AE84-1E2D6A51BD1D}" type="pres">
      <dgm:prSet presAssocID="{21392AFC-240A-4717-B746-E11D3D650A48}" presName="hierChild2" presStyleCnt="0"/>
      <dgm:spPr/>
    </dgm:pt>
  </dgm:ptLst>
  <dgm:cxnLst>
    <dgm:cxn modelId="{C5051855-4D45-4292-A5C9-9615DA2E9F2E}" srcId="{19E7B41D-DB68-4AF8-AFAB-A3D2492E2F78}" destId="{1AD9529E-BBBB-458B-B3F0-8F6692B35295}" srcOrd="1" destOrd="0" parTransId="{87F38FCC-C8E4-4F0C-BD61-8D1A1BFB449A}" sibTransId="{A96005CD-6108-492F-A6D3-DBC54596F267}"/>
    <dgm:cxn modelId="{46B59D8D-9C8F-4481-8900-8AE32F5511A8}" type="presOf" srcId="{19E7B41D-DB68-4AF8-AFAB-A3D2492E2F78}" destId="{E96440D6-FF4A-4969-BC9E-8DAC01B8F7F9}" srcOrd="0" destOrd="0" presId="urn:microsoft.com/office/officeart/2005/8/layout/hierarchy1"/>
    <dgm:cxn modelId="{ACE995A9-4D57-438A-8B52-F3DE7E98EFB8}" type="presOf" srcId="{1AD9529E-BBBB-458B-B3F0-8F6692B35295}" destId="{B13F11E1-E172-4D3A-9ADA-9A2EAF9FA6CC}" srcOrd="0" destOrd="0" presId="urn:microsoft.com/office/officeart/2005/8/layout/hierarchy1"/>
    <dgm:cxn modelId="{564D4CC3-F819-4A12-8EB9-A35A14ABBF93}" srcId="{19E7B41D-DB68-4AF8-AFAB-A3D2492E2F78}" destId="{0887F58E-C4D5-40A3-BDA9-B9911F511D71}" srcOrd="0" destOrd="0" parTransId="{959553CA-8F67-49D6-B615-BDD49E1A65A5}" sibTransId="{76E19DAB-F1FD-4252-A876-966B5493EC3E}"/>
    <dgm:cxn modelId="{B59FE6D8-4C9E-4C58-BEB5-AB7054DACE3C}" type="presOf" srcId="{0887F58E-C4D5-40A3-BDA9-B9911F511D71}" destId="{E8FAFD8E-68E0-4707-BCC3-6AE02EACAD3F}" srcOrd="0" destOrd="0" presId="urn:microsoft.com/office/officeart/2005/8/layout/hierarchy1"/>
    <dgm:cxn modelId="{3B1801F2-436C-4257-B0FD-5804ACAE61D5}" type="presOf" srcId="{21392AFC-240A-4717-B746-E11D3D650A48}" destId="{040522D0-3270-4955-A74A-01DAC0DB715B}" srcOrd="0" destOrd="0" presId="urn:microsoft.com/office/officeart/2005/8/layout/hierarchy1"/>
    <dgm:cxn modelId="{FFA385FE-8D45-4135-A175-158107ED01EA}" srcId="{19E7B41D-DB68-4AF8-AFAB-A3D2492E2F78}" destId="{21392AFC-240A-4717-B746-E11D3D650A48}" srcOrd="2" destOrd="0" parTransId="{CADAD139-BAEE-4A5D-BA2D-A059750A026C}" sibTransId="{509B2620-87DE-45F7-ABD6-80EB1F108695}"/>
    <dgm:cxn modelId="{051F4570-0C2E-4396-ABD8-82C739F1E03D}" type="presParOf" srcId="{E96440D6-FF4A-4969-BC9E-8DAC01B8F7F9}" destId="{6BC51A2D-ABE7-420C-A546-64439E12FE16}" srcOrd="0" destOrd="0" presId="urn:microsoft.com/office/officeart/2005/8/layout/hierarchy1"/>
    <dgm:cxn modelId="{BFD1C252-A2D4-4F3B-BC2D-C5D5F7D81665}" type="presParOf" srcId="{6BC51A2D-ABE7-420C-A546-64439E12FE16}" destId="{CA01BD54-CDB0-4F3B-BE42-12F84E235C47}" srcOrd="0" destOrd="0" presId="urn:microsoft.com/office/officeart/2005/8/layout/hierarchy1"/>
    <dgm:cxn modelId="{D3C20CE1-9A6F-42CB-970C-B1CC70A5B2B3}" type="presParOf" srcId="{CA01BD54-CDB0-4F3B-BE42-12F84E235C47}" destId="{1E5CD06B-60E6-48DF-8EB6-D1ACC01A1A70}" srcOrd="0" destOrd="0" presId="urn:microsoft.com/office/officeart/2005/8/layout/hierarchy1"/>
    <dgm:cxn modelId="{D38EF6C2-A4F1-4F36-A2E7-E460CB7EB6AD}" type="presParOf" srcId="{CA01BD54-CDB0-4F3B-BE42-12F84E235C47}" destId="{E8FAFD8E-68E0-4707-BCC3-6AE02EACAD3F}" srcOrd="1" destOrd="0" presId="urn:microsoft.com/office/officeart/2005/8/layout/hierarchy1"/>
    <dgm:cxn modelId="{1E883B32-F811-45B1-AC3C-A9AC1FB614EB}" type="presParOf" srcId="{6BC51A2D-ABE7-420C-A546-64439E12FE16}" destId="{6DBB1DB7-BE4C-4F7D-8EE0-C409F93048A2}" srcOrd="1" destOrd="0" presId="urn:microsoft.com/office/officeart/2005/8/layout/hierarchy1"/>
    <dgm:cxn modelId="{80EB5B89-66D8-4CCD-B504-859BD22A253E}" type="presParOf" srcId="{E96440D6-FF4A-4969-BC9E-8DAC01B8F7F9}" destId="{4556CD72-46BF-40C6-8D8F-21A35DFE0158}" srcOrd="1" destOrd="0" presId="urn:microsoft.com/office/officeart/2005/8/layout/hierarchy1"/>
    <dgm:cxn modelId="{076C332B-8682-4DA2-9EF5-E0F7BD0F0AF5}" type="presParOf" srcId="{4556CD72-46BF-40C6-8D8F-21A35DFE0158}" destId="{0EA40E55-FD50-4311-91B9-EAD0CB6942E5}" srcOrd="0" destOrd="0" presId="urn:microsoft.com/office/officeart/2005/8/layout/hierarchy1"/>
    <dgm:cxn modelId="{4087274F-3F5B-422C-BB7B-A5E63E6CF957}" type="presParOf" srcId="{0EA40E55-FD50-4311-91B9-EAD0CB6942E5}" destId="{6D4F04D5-8940-494E-9343-15EEB04506CA}" srcOrd="0" destOrd="0" presId="urn:microsoft.com/office/officeart/2005/8/layout/hierarchy1"/>
    <dgm:cxn modelId="{91D7C75F-FBD4-4470-B43F-8BF7AF7F46C8}" type="presParOf" srcId="{0EA40E55-FD50-4311-91B9-EAD0CB6942E5}" destId="{B13F11E1-E172-4D3A-9ADA-9A2EAF9FA6CC}" srcOrd="1" destOrd="0" presId="urn:microsoft.com/office/officeart/2005/8/layout/hierarchy1"/>
    <dgm:cxn modelId="{ED588082-2DB2-467B-A40E-094C1B7F497C}" type="presParOf" srcId="{4556CD72-46BF-40C6-8D8F-21A35DFE0158}" destId="{AE639CCD-CB54-4769-A0B7-707B37346F50}" srcOrd="1" destOrd="0" presId="urn:microsoft.com/office/officeart/2005/8/layout/hierarchy1"/>
    <dgm:cxn modelId="{857317DF-5B21-433F-A274-73FCC9F2AF9E}" type="presParOf" srcId="{E96440D6-FF4A-4969-BC9E-8DAC01B8F7F9}" destId="{FAF9BFD8-3CF6-4575-86FE-CC8692F78C43}" srcOrd="2" destOrd="0" presId="urn:microsoft.com/office/officeart/2005/8/layout/hierarchy1"/>
    <dgm:cxn modelId="{CF7307BB-4C9C-4C3B-B6E3-6306BB9CA622}" type="presParOf" srcId="{FAF9BFD8-3CF6-4575-86FE-CC8692F78C43}" destId="{538D9245-5803-4483-8643-DBDD227E2BCD}" srcOrd="0" destOrd="0" presId="urn:microsoft.com/office/officeart/2005/8/layout/hierarchy1"/>
    <dgm:cxn modelId="{4D74BE12-31A2-4670-9B57-90F08CD0C094}" type="presParOf" srcId="{538D9245-5803-4483-8643-DBDD227E2BCD}" destId="{18314B6E-3E63-4D64-85DD-CA37C640F2E9}" srcOrd="0" destOrd="0" presId="urn:microsoft.com/office/officeart/2005/8/layout/hierarchy1"/>
    <dgm:cxn modelId="{1B7FDFC8-D77A-40AA-92CC-33C1D15DED5B}" type="presParOf" srcId="{538D9245-5803-4483-8643-DBDD227E2BCD}" destId="{040522D0-3270-4955-A74A-01DAC0DB715B}" srcOrd="1" destOrd="0" presId="urn:microsoft.com/office/officeart/2005/8/layout/hierarchy1"/>
    <dgm:cxn modelId="{193EE92F-4104-4E6A-AB04-E6FA5BACCBC0}" type="presParOf" srcId="{FAF9BFD8-3CF6-4575-86FE-CC8692F78C43}" destId="{3A2A6B43-4137-4278-AE84-1E2D6A51BD1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D7845AD-4511-4025-8D42-C48E158185D9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2B1372F0-113A-455E-9304-CB53AB469A46}">
      <dgm:prSet/>
      <dgm:spPr/>
      <dgm:t>
        <a:bodyPr/>
        <a:lstStyle/>
        <a:p>
          <a:pPr>
            <a:defRPr cap="all"/>
          </a:pPr>
          <a:r>
            <a:rPr lang="en-US"/>
            <a:t>Overview of QGIS Analysis Tools</a:t>
          </a:r>
        </a:p>
      </dgm:t>
    </dgm:pt>
    <dgm:pt modelId="{2F7AAC2D-9916-4620-93D8-EB02DC6CC37C}" type="parTrans" cxnId="{F9B40D0C-A5EF-4C4F-957B-CB9AACCF7746}">
      <dgm:prSet/>
      <dgm:spPr/>
      <dgm:t>
        <a:bodyPr/>
        <a:lstStyle/>
        <a:p>
          <a:endParaRPr lang="en-US"/>
        </a:p>
      </dgm:t>
    </dgm:pt>
    <dgm:pt modelId="{4CFE6ED5-09F7-4B89-8C93-925515F5D19A}" type="sibTrans" cxnId="{F9B40D0C-A5EF-4C4F-957B-CB9AACCF7746}">
      <dgm:prSet/>
      <dgm:spPr/>
      <dgm:t>
        <a:bodyPr/>
        <a:lstStyle/>
        <a:p>
          <a:endParaRPr lang="en-US"/>
        </a:p>
      </dgm:t>
    </dgm:pt>
    <dgm:pt modelId="{D93DC74E-9DBB-4FB4-8067-1948E078C864}">
      <dgm:prSet/>
      <dgm:spPr/>
      <dgm:t>
        <a:bodyPr/>
        <a:lstStyle/>
        <a:p>
          <a:pPr>
            <a:defRPr cap="all"/>
          </a:pPr>
          <a:r>
            <a:rPr lang="en-US"/>
            <a:t>Performing Spatial Analysis</a:t>
          </a:r>
        </a:p>
      </dgm:t>
    </dgm:pt>
    <dgm:pt modelId="{0F6AB5BF-FEE9-45E8-A74B-783F6DA7B8EC}" type="parTrans" cxnId="{37F75131-8EC4-4A1D-97E2-BB1E2D9F9861}">
      <dgm:prSet/>
      <dgm:spPr/>
      <dgm:t>
        <a:bodyPr/>
        <a:lstStyle/>
        <a:p>
          <a:endParaRPr lang="en-US"/>
        </a:p>
      </dgm:t>
    </dgm:pt>
    <dgm:pt modelId="{63EF8E66-F4D3-4127-91C4-2694889CA36F}" type="sibTrans" cxnId="{37F75131-8EC4-4A1D-97E2-BB1E2D9F9861}">
      <dgm:prSet/>
      <dgm:spPr/>
      <dgm:t>
        <a:bodyPr/>
        <a:lstStyle/>
        <a:p>
          <a:endParaRPr lang="en-US"/>
        </a:p>
      </dgm:t>
    </dgm:pt>
    <dgm:pt modelId="{554043CF-8EC4-47FA-A230-A31951A500B4}">
      <dgm:prSet/>
      <dgm:spPr/>
      <dgm:t>
        <a:bodyPr/>
        <a:lstStyle/>
        <a:p>
          <a:pPr>
            <a:defRPr cap="all"/>
          </a:pPr>
          <a:r>
            <a:rPr lang="en-US"/>
            <a:t>Generating Insights from Data</a:t>
          </a:r>
        </a:p>
      </dgm:t>
    </dgm:pt>
    <dgm:pt modelId="{3B351924-3DC6-45EB-9F24-805424583B80}" type="parTrans" cxnId="{2434D9BF-06E3-42C7-B7A2-9DECBFE966AD}">
      <dgm:prSet/>
      <dgm:spPr/>
      <dgm:t>
        <a:bodyPr/>
        <a:lstStyle/>
        <a:p>
          <a:endParaRPr lang="en-US"/>
        </a:p>
      </dgm:t>
    </dgm:pt>
    <dgm:pt modelId="{9AB8532F-6283-4576-9EB2-5C76B17C35AA}" type="sibTrans" cxnId="{2434D9BF-06E3-42C7-B7A2-9DECBFE966AD}">
      <dgm:prSet/>
      <dgm:spPr/>
      <dgm:t>
        <a:bodyPr/>
        <a:lstStyle/>
        <a:p>
          <a:endParaRPr lang="en-US"/>
        </a:p>
      </dgm:t>
    </dgm:pt>
    <dgm:pt modelId="{2C73C445-1FD6-4A0A-A5BB-E1124FA6D245}" type="pres">
      <dgm:prSet presAssocID="{9D7845AD-4511-4025-8D42-C48E158185D9}" presName="root" presStyleCnt="0">
        <dgm:presLayoutVars>
          <dgm:dir/>
          <dgm:resizeHandles val="exact"/>
        </dgm:presLayoutVars>
      </dgm:prSet>
      <dgm:spPr/>
    </dgm:pt>
    <dgm:pt modelId="{C57329A5-3341-4D89-91C6-05CA0C2A8230}" type="pres">
      <dgm:prSet presAssocID="{2B1372F0-113A-455E-9304-CB53AB469A46}" presName="compNode" presStyleCnt="0"/>
      <dgm:spPr/>
    </dgm:pt>
    <dgm:pt modelId="{B928BB3A-5B71-4D36-93EE-805E2F3CBF2F}" type="pres">
      <dgm:prSet presAssocID="{2B1372F0-113A-455E-9304-CB53AB469A46}" presName="iconBgRect" presStyleLbl="bgShp" presStyleIdx="0" presStyleCnt="3"/>
      <dgm:spPr/>
    </dgm:pt>
    <dgm:pt modelId="{9488BAD2-2075-4E9E-BAF7-639B366E3F41}" type="pres">
      <dgm:prSet presAssocID="{2B1372F0-113A-455E-9304-CB53AB469A4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ols"/>
        </a:ext>
      </dgm:extLst>
    </dgm:pt>
    <dgm:pt modelId="{3681C219-2BA0-47ED-946C-B74A2F11BD27}" type="pres">
      <dgm:prSet presAssocID="{2B1372F0-113A-455E-9304-CB53AB469A46}" presName="spaceRect" presStyleCnt="0"/>
      <dgm:spPr/>
    </dgm:pt>
    <dgm:pt modelId="{B04A24F1-0C83-4A23-902C-09DA01C46A45}" type="pres">
      <dgm:prSet presAssocID="{2B1372F0-113A-455E-9304-CB53AB469A46}" presName="textRect" presStyleLbl="revTx" presStyleIdx="0" presStyleCnt="3">
        <dgm:presLayoutVars>
          <dgm:chMax val="1"/>
          <dgm:chPref val="1"/>
        </dgm:presLayoutVars>
      </dgm:prSet>
      <dgm:spPr/>
    </dgm:pt>
    <dgm:pt modelId="{E4B86331-DF5C-422A-AE29-B86B7D69699A}" type="pres">
      <dgm:prSet presAssocID="{4CFE6ED5-09F7-4B89-8C93-925515F5D19A}" presName="sibTrans" presStyleCnt="0"/>
      <dgm:spPr/>
    </dgm:pt>
    <dgm:pt modelId="{EAC13544-23E1-40F5-8A5C-D24E8A8CCA3C}" type="pres">
      <dgm:prSet presAssocID="{D93DC74E-9DBB-4FB4-8067-1948E078C864}" presName="compNode" presStyleCnt="0"/>
      <dgm:spPr/>
    </dgm:pt>
    <dgm:pt modelId="{FFF704A8-5628-4996-B0A5-EC04FACF6AAA}" type="pres">
      <dgm:prSet presAssocID="{D93DC74E-9DBB-4FB4-8067-1948E078C864}" presName="iconBgRect" presStyleLbl="bgShp" presStyleIdx="1" presStyleCnt="3"/>
      <dgm:spPr/>
    </dgm:pt>
    <dgm:pt modelId="{5CA0A68E-D7D1-416E-88AE-6643D9783CEA}" type="pres">
      <dgm:prSet presAssocID="{D93DC74E-9DBB-4FB4-8067-1948E078C86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5841B604-8EB9-4DB3-A2FE-071FF89CBC02}" type="pres">
      <dgm:prSet presAssocID="{D93DC74E-9DBB-4FB4-8067-1948E078C864}" presName="spaceRect" presStyleCnt="0"/>
      <dgm:spPr/>
    </dgm:pt>
    <dgm:pt modelId="{50620C76-9A21-482E-B4BB-C29D516B5DBE}" type="pres">
      <dgm:prSet presAssocID="{D93DC74E-9DBB-4FB4-8067-1948E078C864}" presName="textRect" presStyleLbl="revTx" presStyleIdx="1" presStyleCnt="3">
        <dgm:presLayoutVars>
          <dgm:chMax val="1"/>
          <dgm:chPref val="1"/>
        </dgm:presLayoutVars>
      </dgm:prSet>
      <dgm:spPr/>
    </dgm:pt>
    <dgm:pt modelId="{F1F1929D-7AFE-4626-B0C5-B0915366F50B}" type="pres">
      <dgm:prSet presAssocID="{63EF8E66-F4D3-4127-91C4-2694889CA36F}" presName="sibTrans" presStyleCnt="0"/>
      <dgm:spPr/>
    </dgm:pt>
    <dgm:pt modelId="{04E84FEE-EC5E-49BD-9316-C3E9329BBD8F}" type="pres">
      <dgm:prSet presAssocID="{554043CF-8EC4-47FA-A230-A31951A500B4}" presName="compNode" presStyleCnt="0"/>
      <dgm:spPr/>
    </dgm:pt>
    <dgm:pt modelId="{489335EC-E32F-4A8B-B57E-DFBF585B3DDA}" type="pres">
      <dgm:prSet presAssocID="{554043CF-8EC4-47FA-A230-A31951A500B4}" presName="iconBgRect" presStyleLbl="bgShp" presStyleIdx="2" presStyleCnt="3"/>
      <dgm:spPr/>
    </dgm:pt>
    <dgm:pt modelId="{4B3CA0E0-F808-4731-A266-97301AA7F23E}" type="pres">
      <dgm:prSet presAssocID="{554043CF-8EC4-47FA-A230-A31951A500B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87E2BF43-7C00-4644-B412-5C4795CDFDAA}" type="pres">
      <dgm:prSet presAssocID="{554043CF-8EC4-47FA-A230-A31951A500B4}" presName="spaceRect" presStyleCnt="0"/>
      <dgm:spPr/>
    </dgm:pt>
    <dgm:pt modelId="{51878146-6ADF-4508-BEE5-1CDA66C95BAF}" type="pres">
      <dgm:prSet presAssocID="{554043CF-8EC4-47FA-A230-A31951A500B4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F9B40D0C-A5EF-4C4F-957B-CB9AACCF7746}" srcId="{9D7845AD-4511-4025-8D42-C48E158185D9}" destId="{2B1372F0-113A-455E-9304-CB53AB469A46}" srcOrd="0" destOrd="0" parTransId="{2F7AAC2D-9916-4620-93D8-EB02DC6CC37C}" sibTransId="{4CFE6ED5-09F7-4B89-8C93-925515F5D19A}"/>
    <dgm:cxn modelId="{37F75131-8EC4-4A1D-97E2-BB1E2D9F9861}" srcId="{9D7845AD-4511-4025-8D42-C48E158185D9}" destId="{D93DC74E-9DBB-4FB4-8067-1948E078C864}" srcOrd="1" destOrd="0" parTransId="{0F6AB5BF-FEE9-45E8-A74B-783F6DA7B8EC}" sibTransId="{63EF8E66-F4D3-4127-91C4-2694889CA36F}"/>
    <dgm:cxn modelId="{D0273070-504A-4547-940C-4D342A8B8622}" type="presOf" srcId="{D93DC74E-9DBB-4FB4-8067-1948E078C864}" destId="{50620C76-9A21-482E-B4BB-C29D516B5DBE}" srcOrd="0" destOrd="0" presId="urn:microsoft.com/office/officeart/2018/5/layout/IconCircleLabelList"/>
    <dgm:cxn modelId="{2BF486A2-F69A-430F-BFB2-0018970567E9}" type="presOf" srcId="{2B1372F0-113A-455E-9304-CB53AB469A46}" destId="{B04A24F1-0C83-4A23-902C-09DA01C46A45}" srcOrd="0" destOrd="0" presId="urn:microsoft.com/office/officeart/2018/5/layout/IconCircleLabelList"/>
    <dgm:cxn modelId="{4F2DDEB0-9B48-40D1-A7E8-FC50D4FBD671}" type="presOf" srcId="{9D7845AD-4511-4025-8D42-C48E158185D9}" destId="{2C73C445-1FD6-4A0A-A5BB-E1124FA6D245}" srcOrd="0" destOrd="0" presId="urn:microsoft.com/office/officeart/2018/5/layout/IconCircleLabelList"/>
    <dgm:cxn modelId="{2434D9BF-06E3-42C7-B7A2-9DECBFE966AD}" srcId="{9D7845AD-4511-4025-8D42-C48E158185D9}" destId="{554043CF-8EC4-47FA-A230-A31951A500B4}" srcOrd="2" destOrd="0" parTransId="{3B351924-3DC6-45EB-9F24-805424583B80}" sibTransId="{9AB8532F-6283-4576-9EB2-5C76B17C35AA}"/>
    <dgm:cxn modelId="{385F67CD-8F0A-41BA-9C8B-4A1495229AA3}" type="presOf" srcId="{554043CF-8EC4-47FA-A230-A31951A500B4}" destId="{51878146-6ADF-4508-BEE5-1CDA66C95BAF}" srcOrd="0" destOrd="0" presId="urn:microsoft.com/office/officeart/2018/5/layout/IconCircleLabelList"/>
    <dgm:cxn modelId="{C011D37F-238D-4839-A5FA-D51EC3E4B22B}" type="presParOf" srcId="{2C73C445-1FD6-4A0A-A5BB-E1124FA6D245}" destId="{C57329A5-3341-4D89-91C6-05CA0C2A8230}" srcOrd="0" destOrd="0" presId="urn:microsoft.com/office/officeart/2018/5/layout/IconCircleLabelList"/>
    <dgm:cxn modelId="{6CD094D0-D691-4124-BD05-AA27215E92B4}" type="presParOf" srcId="{C57329A5-3341-4D89-91C6-05CA0C2A8230}" destId="{B928BB3A-5B71-4D36-93EE-805E2F3CBF2F}" srcOrd="0" destOrd="0" presId="urn:microsoft.com/office/officeart/2018/5/layout/IconCircleLabelList"/>
    <dgm:cxn modelId="{F1A35016-BDB8-432C-9098-78C8C923B499}" type="presParOf" srcId="{C57329A5-3341-4D89-91C6-05CA0C2A8230}" destId="{9488BAD2-2075-4E9E-BAF7-639B366E3F41}" srcOrd="1" destOrd="0" presId="urn:microsoft.com/office/officeart/2018/5/layout/IconCircleLabelList"/>
    <dgm:cxn modelId="{F0C6A5F1-99C4-428C-AE65-37BCD3004C9A}" type="presParOf" srcId="{C57329A5-3341-4D89-91C6-05CA0C2A8230}" destId="{3681C219-2BA0-47ED-946C-B74A2F11BD27}" srcOrd="2" destOrd="0" presId="urn:microsoft.com/office/officeart/2018/5/layout/IconCircleLabelList"/>
    <dgm:cxn modelId="{A4DB6452-C1F8-4339-94EB-EAB0A7BC7872}" type="presParOf" srcId="{C57329A5-3341-4D89-91C6-05CA0C2A8230}" destId="{B04A24F1-0C83-4A23-902C-09DA01C46A45}" srcOrd="3" destOrd="0" presId="urn:microsoft.com/office/officeart/2018/5/layout/IconCircleLabelList"/>
    <dgm:cxn modelId="{1B760D13-0398-4E8B-BAAC-5B0FAD851CD0}" type="presParOf" srcId="{2C73C445-1FD6-4A0A-A5BB-E1124FA6D245}" destId="{E4B86331-DF5C-422A-AE29-B86B7D69699A}" srcOrd="1" destOrd="0" presId="urn:microsoft.com/office/officeart/2018/5/layout/IconCircleLabelList"/>
    <dgm:cxn modelId="{59DA1C41-CBEF-4F46-93DA-690A3ACFA7B5}" type="presParOf" srcId="{2C73C445-1FD6-4A0A-A5BB-E1124FA6D245}" destId="{EAC13544-23E1-40F5-8A5C-D24E8A8CCA3C}" srcOrd="2" destOrd="0" presId="urn:microsoft.com/office/officeart/2018/5/layout/IconCircleLabelList"/>
    <dgm:cxn modelId="{69632FC4-FAE9-4134-ADD1-3156E7E2395A}" type="presParOf" srcId="{EAC13544-23E1-40F5-8A5C-D24E8A8CCA3C}" destId="{FFF704A8-5628-4996-B0A5-EC04FACF6AAA}" srcOrd="0" destOrd="0" presId="urn:microsoft.com/office/officeart/2018/5/layout/IconCircleLabelList"/>
    <dgm:cxn modelId="{CBD924E2-7F15-489E-9208-B867EAB7261B}" type="presParOf" srcId="{EAC13544-23E1-40F5-8A5C-D24E8A8CCA3C}" destId="{5CA0A68E-D7D1-416E-88AE-6643D9783CEA}" srcOrd="1" destOrd="0" presId="urn:microsoft.com/office/officeart/2018/5/layout/IconCircleLabelList"/>
    <dgm:cxn modelId="{DEEFA96F-7723-445C-B1CB-B98436AFDE8D}" type="presParOf" srcId="{EAC13544-23E1-40F5-8A5C-D24E8A8CCA3C}" destId="{5841B604-8EB9-4DB3-A2FE-071FF89CBC02}" srcOrd="2" destOrd="0" presId="urn:microsoft.com/office/officeart/2018/5/layout/IconCircleLabelList"/>
    <dgm:cxn modelId="{C07D4E78-C136-4AF5-9DD5-CAF4DF56FCDF}" type="presParOf" srcId="{EAC13544-23E1-40F5-8A5C-D24E8A8CCA3C}" destId="{50620C76-9A21-482E-B4BB-C29D516B5DBE}" srcOrd="3" destOrd="0" presId="urn:microsoft.com/office/officeart/2018/5/layout/IconCircleLabelList"/>
    <dgm:cxn modelId="{DA6F7727-466B-4EC0-AE6B-34F09472937C}" type="presParOf" srcId="{2C73C445-1FD6-4A0A-A5BB-E1124FA6D245}" destId="{F1F1929D-7AFE-4626-B0C5-B0915366F50B}" srcOrd="3" destOrd="0" presId="urn:microsoft.com/office/officeart/2018/5/layout/IconCircleLabelList"/>
    <dgm:cxn modelId="{B4AB117A-5500-4443-B787-F0C4C0DB9228}" type="presParOf" srcId="{2C73C445-1FD6-4A0A-A5BB-E1124FA6D245}" destId="{04E84FEE-EC5E-49BD-9316-C3E9329BBD8F}" srcOrd="4" destOrd="0" presId="urn:microsoft.com/office/officeart/2018/5/layout/IconCircleLabelList"/>
    <dgm:cxn modelId="{2D0A7FBE-AED1-439F-B742-E5AEF11194D3}" type="presParOf" srcId="{04E84FEE-EC5E-49BD-9316-C3E9329BBD8F}" destId="{489335EC-E32F-4A8B-B57E-DFBF585B3DDA}" srcOrd="0" destOrd="0" presId="urn:microsoft.com/office/officeart/2018/5/layout/IconCircleLabelList"/>
    <dgm:cxn modelId="{EB2CBD4F-78DB-4D07-8D1C-540B7A0B7889}" type="presParOf" srcId="{04E84FEE-EC5E-49BD-9316-C3E9329BBD8F}" destId="{4B3CA0E0-F808-4731-A266-97301AA7F23E}" srcOrd="1" destOrd="0" presId="urn:microsoft.com/office/officeart/2018/5/layout/IconCircleLabelList"/>
    <dgm:cxn modelId="{93ECA5FF-033D-4030-BFFB-EC4AE8BB3EC7}" type="presParOf" srcId="{04E84FEE-EC5E-49BD-9316-C3E9329BBD8F}" destId="{87E2BF43-7C00-4644-B412-5C4795CDFDAA}" srcOrd="2" destOrd="0" presId="urn:microsoft.com/office/officeart/2018/5/layout/IconCircleLabelList"/>
    <dgm:cxn modelId="{DC023031-0016-4EC5-9601-39EAE88537EE}" type="presParOf" srcId="{04E84FEE-EC5E-49BD-9316-C3E9329BBD8F}" destId="{51878146-6ADF-4508-BEE5-1CDA66C95BAF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E9D3A6-F4BC-454A-B756-62CD7D84663B}">
      <dsp:nvSpPr>
        <dsp:cNvPr id="0" name=""/>
        <dsp:cNvSpPr/>
      </dsp:nvSpPr>
      <dsp:spPr>
        <a:xfrm>
          <a:off x="2253233" y="0"/>
          <a:ext cx="3689405" cy="3689405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DBD725-6C41-4AEA-B153-FEA33FE871BA}">
      <dsp:nvSpPr>
        <dsp:cNvPr id="0" name=""/>
        <dsp:cNvSpPr/>
      </dsp:nvSpPr>
      <dsp:spPr>
        <a:xfrm>
          <a:off x="2603726" y="350493"/>
          <a:ext cx="1438867" cy="143886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Definition of a Database</a:t>
          </a:r>
        </a:p>
      </dsp:txBody>
      <dsp:txXfrm>
        <a:off x="2673966" y="420733"/>
        <a:ext cx="1298387" cy="1298387"/>
      </dsp:txXfrm>
    </dsp:sp>
    <dsp:sp modelId="{3B5F91AA-3411-4114-B1A7-54D8565A106D}">
      <dsp:nvSpPr>
        <dsp:cNvPr id="0" name=""/>
        <dsp:cNvSpPr/>
      </dsp:nvSpPr>
      <dsp:spPr>
        <a:xfrm>
          <a:off x="4153276" y="350493"/>
          <a:ext cx="1438867" cy="143886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Types of Databases</a:t>
          </a:r>
        </a:p>
      </dsp:txBody>
      <dsp:txXfrm>
        <a:off x="4223516" y="420733"/>
        <a:ext cx="1298387" cy="1298387"/>
      </dsp:txXfrm>
    </dsp:sp>
    <dsp:sp modelId="{39512270-9E1E-439E-B6C9-E5B17FC8FB9F}">
      <dsp:nvSpPr>
        <dsp:cNvPr id="0" name=""/>
        <dsp:cNvSpPr/>
      </dsp:nvSpPr>
      <dsp:spPr>
        <a:xfrm>
          <a:off x="2603726" y="1900043"/>
          <a:ext cx="1438867" cy="143886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Importance of Databases in M&amp;E</a:t>
          </a:r>
        </a:p>
      </dsp:txBody>
      <dsp:txXfrm>
        <a:off x="2673966" y="1970283"/>
        <a:ext cx="1298387" cy="1298387"/>
      </dsp:txXfrm>
    </dsp:sp>
    <dsp:sp modelId="{29A8653D-C133-4D52-8CC8-977E6C64F9E3}">
      <dsp:nvSpPr>
        <dsp:cNvPr id="0" name=""/>
        <dsp:cNvSpPr/>
      </dsp:nvSpPr>
      <dsp:spPr>
        <a:xfrm>
          <a:off x="4153276" y="1900043"/>
          <a:ext cx="1438867" cy="143886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Key Database Terminology</a:t>
          </a:r>
        </a:p>
      </dsp:txBody>
      <dsp:txXfrm>
        <a:off x="4223516" y="1970283"/>
        <a:ext cx="1298387" cy="129838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651AEE-DB17-45D9-932D-50C0C2170B47}">
      <dsp:nvSpPr>
        <dsp:cNvPr id="0" name=""/>
        <dsp:cNvSpPr/>
      </dsp:nvSpPr>
      <dsp:spPr>
        <a:xfrm>
          <a:off x="0" y="523547"/>
          <a:ext cx="8195871" cy="8154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Importance of Data-Driven Decision Making</a:t>
          </a:r>
        </a:p>
      </dsp:txBody>
      <dsp:txXfrm>
        <a:off x="39809" y="563356"/>
        <a:ext cx="8116253" cy="735872"/>
      </dsp:txXfrm>
    </dsp:sp>
    <dsp:sp modelId="{94CAD221-9F3A-4268-B267-2726A9439CB2}">
      <dsp:nvSpPr>
        <dsp:cNvPr id="0" name=""/>
        <dsp:cNvSpPr/>
      </dsp:nvSpPr>
      <dsp:spPr>
        <a:xfrm>
          <a:off x="0" y="1436957"/>
          <a:ext cx="8195871" cy="81549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Types of Reports</a:t>
          </a:r>
        </a:p>
      </dsp:txBody>
      <dsp:txXfrm>
        <a:off x="39809" y="1476766"/>
        <a:ext cx="8116253" cy="735872"/>
      </dsp:txXfrm>
    </dsp:sp>
    <dsp:sp modelId="{E0F0200A-6D2A-446F-96E4-B97836A02EB6}">
      <dsp:nvSpPr>
        <dsp:cNvPr id="0" name=""/>
        <dsp:cNvSpPr/>
      </dsp:nvSpPr>
      <dsp:spPr>
        <a:xfrm>
          <a:off x="0" y="2350367"/>
          <a:ext cx="8195871" cy="81549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Best Practices for Effective Reporting</a:t>
          </a:r>
        </a:p>
      </dsp:txBody>
      <dsp:txXfrm>
        <a:off x="39809" y="2390176"/>
        <a:ext cx="8116253" cy="73587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6C878D-D045-4410-9AFC-90141287ACA5}">
      <dsp:nvSpPr>
        <dsp:cNvPr id="0" name=""/>
        <dsp:cNvSpPr/>
      </dsp:nvSpPr>
      <dsp:spPr>
        <a:xfrm>
          <a:off x="0" y="26084"/>
          <a:ext cx="4690291" cy="15912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Tools for Report Generation</a:t>
          </a:r>
        </a:p>
      </dsp:txBody>
      <dsp:txXfrm>
        <a:off x="77676" y="103760"/>
        <a:ext cx="4534939" cy="1435848"/>
      </dsp:txXfrm>
    </dsp:sp>
    <dsp:sp modelId="{8116F481-3AAA-419D-BCA7-55AAF7CF2B49}">
      <dsp:nvSpPr>
        <dsp:cNvPr id="0" name=""/>
        <dsp:cNvSpPr/>
      </dsp:nvSpPr>
      <dsp:spPr>
        <a:xfrm>
          <a:off x="0" y="1732485"/>
          <a:ext cx="4690291" cy="1591200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Creating Custom Reports</a:t>
          </a:r>
        </a:p>
      </dsp:txBody>
      <dsp:txXfrm>
        <a:off x="77676" y="1810161"/>
        <a:ext cx="4534939" cy="1435848"/>
      </dsp:txXfrm>
    </dsp:sp>
    <dsp:sp modelId="{8116BDEA-DE4D-4E7A-954C-3B917521B20A}">
      <dsp:nvSpPr>
        <dsp:cNvPr id="0" name=""/>
        <dsp:cNvSpPr/>
      </dsp:nvSpPr>
      <dsp:spPr>
        <a:xfrm>
          <a:off x="0" y="3438885"/>
          <a:ext cx="4690291" cy="159120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Sharing Reports with Stakeholders</a:t>
          </a:r>
        </a:p>
      </dsp:txBody>
      <dsp:txXfrm>
        <a:off x="77676" y="3516561"/>
        <a:ext cx="4534939" cy="143584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1B0FCB-225C-4C1E-A6E7-71E72F9C92D7}">
      <dsp:nvSpPr>
        <dsp:cNvPr id="0" name=""/>
        <dsp:cNvSpPr/>
      </dsp:nvSpPr>
      <dsp:spPr>
        <a:xfrm>
          <a:off x="0" y="552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CC8CC5-7C07-4DA6-99A3-1B2EA4D57A61}">
      <dsp:nvSpPr>
        <dsp:cNvPr id="0" name=""/>
        <dsp:cNvSpPr/>
      </dsp:nvSpPr>
      <dsp:spPr>
        <a:xfrm>
          <a:off x="391077" y="291436"/>
          <a:ext cx="711049" cy="7110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C27ADE-24C0-43AC-9B09-D3AAA133373C}">
      <dsp:nvSpPr>
        <dsp:cNvPr id="0" name=""/>
        <dsp:cNvSpPr/>
      </dsp:nvSpPr>
      <dsp:spPr>
        <a:xfrm>
          <a:off x="1493203" y="552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Importance of Data Visualization</a:t>
          </a:r>
        </a:p>
      </dsp:txBody>
      <dsp:txXfrm>
        <a:off x="1493203" y="552"/>
        <a:ext cx="6736396" cy="1292816"/>
      </dsp:txXfrm>
    </dsp:sp>
    <dsp:sp modelId="{F1419B3B-DF53-494C-82F2-C1923E26284B}">
      <dsp:nvSpPr>
        <dsp:cNvPr id="0" name=""/>
        <dsp:cNvSpPr/>
      </dsp:nvSpPr>
      <dsp:spPr>
        <a:xfrm>
          <a:off x="0" y="161657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5E388E-8C2D-48F9-80C2-33856A03626A}">
      <dsp:nvSpPr>
        <dsp:cNvPr id="0" name=""/>
        <dsp:cNvSpPr/>
      </dsp:nvSpPr>
      <dsp:spPr>
        <a:xfrm>
          <a:off x="391077" y="1907456"/>
          <a:ext cx="711049" cy="7110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916BF7-092B-4D4A-8150-984F3EC6A80F}">
      <dsp:nvSpPr>
        <dsp:cNvPr id="0" name=""/>
        <dsp:cNvSpPr/>
      </dsp:nvSpPr>
      <dsp:spPr>
        <a:xfrm>
          <a:off x="1493203" y="161657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Tools for Data Visualization</a:t>
          </a:r>
        </a:p>
      </dsp:txBody>
      <dsp:txXfrm>
        <a:off x="1493203" y="1616573"/>
        <a:ext cx="6736396" cy="1292816"/>
      </dsp:txXfrm>
    </dsp:sp>
    <dsp:sp modelId="{14019294-2513-474B-A0A7-1422411B176E}">
      <dsp:nvSpPr>
        <dsp:cNvPr id="0" name=""/>
        <dsp:cNvSpPr/>
      </dsp:nvSpPr>
      <dsp:spPr>
        <a:xfrm>
          <a:off x="0" y="3232593"/>
          <a:ext cx="8229600" cy="12928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1A391A-F95F-4A1F-8C3C-719F5239D871}">
      <dsp:nvSpPr>
        <dsp:cNvPr id="0" name=""/>
        <dsp:cNvSpPr/>
      </dsp:nvSpPr>
      <dsp:spPr>
        <a:xfrm>
          <a:off x="391077" y="3523477"/>
          <a:ext cx="711049" cy="7110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40A67B-F041-4E55-BD6F-915915E7FF06}">
      <dsp:nvSpPr>
        <dsp:cNvPr id="0" name=""/>
        <dsp:cNvSpPr/>
      </dsp:nvSpPr>
      <dsp:spPr>
        <a:xfrm>
          <a:off x="1493203" y="3232593"/>
          <a:ext cx="6736396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Best Practices for Creating Visual Reports</a:t>
          </a:r>
        </a:p>
      </dsp:txBody>
      <dsp:txXfrm>
        <a:off x="1493203" y="3232593"/>
        <a:ext cx="6736396" cy="129281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116AB3-1A28-4036-87F1-8C7FFDF6ADCA}">
      <dsp:nvSpPr>
        <dsp:cNvPr id="0" name=""/>
        <dsp:cNvSpPr/>
      </dsp:nvSpPr>
      <dsp:spPr>
        <a:xfrm>
          <a:off x="1000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3016A5-89A4-4E58-86EF-FB6EBD8569A1}">
      <dsp:nvSpPr>
        <dsp:cNvPr id="0" name=""/>
        <dsp:cNvSpPr/>
      </dsp:nvSpPr>
      <dsp:spPr>
        <a:xfrm>
          <a:off x="391184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Summary of Key Points</a:t>
          </a:r>
        </a:p>
      </dsp:txBody>
      <dsp:txXfrm>
        <a:off x="456496" y="980400"/>
        <a:ext cx="3381034" cy="2099279"/>
      </dsp:txXfrm>
    </dsp:sp>
    <dsp:sp modelId="{21D082EC-2590-4572-8FA6-6F85BA06B9A9}">
      <dsp:nvSpPr>
        <dsp:cNvPr id="0" name=""/>
        <dsp:cNvSpPr/>
      </dsp:nvSpPr>
      <dsp:spPr>
        <a:xfrm>
          <a:off x="4293027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000301-F8FC-40D2-8919-A236782353C0}">
      <dsp:nvSpPr>
        <dsp:cNvPr id="0" name=""/>
        <dsp:cNvSpPr/>
      </dsp:nvSpPr>
      <dsp:spPr>
        <a:xfrm>
          <a:off x="4683211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Importance of Database Management in M&amp;E</a:t>
          </a:r>
        </a:p>
      </dsp:txBody>
      <dsp:txXfrm>
        <a:off x="4748523" y="980400"/>
        <a:ext cx="3381034" cy="20992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953C67-CF28-49C1-8778-F8616FDB49F2}">
      <dsp:nvSpPr>
        <dsp:cNvPr id="0" name=""/>
        <dsp:cNvSpPr/>
      </dsp:nvSpPr>
      <dsp:spPr>
        <a:xfrm>
          <a:off x="0" y="379502"/>
          <a:ext cx="819587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15CF63-590D-4694-B063-A2A61124C1A4}">
      <dsp:nvSpPr>
        <dsp:cNvPr id="0" name=""/>
        <dsp:cNvSpPr/>
      </dsp:nvSpPr>
      <dsp:spPr>
        <a:xfrm>
          <a:off x="409793" y="84302"/>
          <a:ext cx="5737109" cy="590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6849" tIns="0" rIns="21684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Data Collection</a:t>
          </a:r>
        </a:p>
      </dsp:txBody>
      <dsp:txXfrm>
        <a:off x="438614" y="113123"/>
        <a:ext cx="5679467" cy="532758"/>
      </dsp:txXfrm>
    </dsp:sp>
    <dsp:sp modelId="{17732EDE-27A6-48E4-B532-DA634FB95384}">
      <dsp:nvSpPr>
        <dsp:cNvPr id="0" name=""/>
        <dsp:cNvSpPr/>
      </dsp:nvSpPr>
      <dsp:spPr>
        <a:xfrm>
          <a:off x="0" y="1286702"/>
          <a:ext cx="819587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C0756-475A-47AD-A36B-314795DC976B}">
      <dsp:nvSpPr>
        <dsp:cNvPr id="0" name=""/>
        <dsp:cNvSpPr/>
      </dsp:nvSpPr>
      <dsp:spPr>
        <a:xfrm>
          <a:off x="409793" y="991502"/>
          <a:ext cx="5737109" cy="59040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6849" tIns="0" rIns="21684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Data Storage</a:t>
          </a:r>
        </a:p>
      </dsp:txBody>
      <dsp:txXfrm>
        <a:off x="438614" y="1020323"/>
        <a:ext cx="5679467" cy="532758"/>
      </dsp:txXfrm>
    </dsp:sp>
    <dsp:sp modelId="{EF1A6C84-C68F-497B-9C1B-318FCE522F8F}">
      <dsp:nvSpPr>
        <dsp:cNvPr id="0" name=""/>
        <dsp:cNvSpPr/>
      </dsp:nvSpPr>
      <dsp:spPr>
        <a:xfrm>
          <a:off x="0" y="2193902"/>
          <a:ext cx="819587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B558D8-1A63-4FD4-B0AE-662C44BEEDD1}">
      <dsp:nvSpPr>
        <dsp:cNvPr id="0" name=""/>
        <dsp:cNvSpPr/>
      </dsp:nvSpPr>
      <dsp:spPr>
        <a:xfrm>
          <a:off x="409793" y="1898702"/>
          <a:ext cx="5737109" cy="59040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6849" tIns="0" rIns="21684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Data Analysis</a:t>
          </a:r>
        </a:p>
      </dsp:txBody>
      <dsp:txXfrm>
        <a:off x="438614" y="1927523"/>
        <a:ext cx="5679467" cy="532758"/>
      </dsp:txXfrm>
    </dsp:sp>
    <dsp:sp modelId="{1D2CC623-3976-4280-BB34-63E7B608C071}">
      <dsp:nvSpPr>
        <dsp:cNvPr id="0" name=""/>
        <dsp:cNvSpPr/>
      </dsp:nvSpPr>
      <dsp:spPr>
        <a:xfrm>
          <a:off x="0" y="3101102"/>
          <a:ext cx="819587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D8963E-CA7F-45AB-B5B5-B234DD31666F}">
      <dsp:nvSpPr>
        <dsp:cNvPr id="0" name=""/>
        <dsp:cNvSpPr/>
      </dsp:nvSpPr>
      <dsp:spPr>
        <a:xfrm>
          <a:off x="409793" y="2805902"/>
          <a:ext cx="5737109" cy="5904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6849" tIns="0" rIns="21684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Data Reporting</a:t>
          </a:r>
        </a:p>
      </dsp:txBody>
      <dsp:txXfrm>
        <a:off x="438614" y="2834723"/>
        <a:ext cx="5679467" cy="5327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BC00DF-5E97-46F7-ABD5-1CAA7EE34E46}">
      <dsp:nvSpPr>
        <dsp:cNvPr id="0" name=""/>
        <dsp:cNvSpPr/>
      </dsp:nvSpPr>
      <dsp:spPr>
        <a:xfrm>
          <a:off x="738477" y="785900"/>
          <a:ext cx="1079825" cy="10798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5BA7EA-11B7-4B6B-9595-F0F839C98AFE}">
      <dsp:nvSpPr>
        <dsp:cNvPr id="0" name=""/>
        <dsp:cNvSpPr/>
      </dsp:nvSpPr>
      <dsp:spPr>
        <a:xfrm>
          <a:off x="78583" y="2183504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Overview of Database Design</a:t>
          </a:r>
        </a:p>
      </dsp:txBody>
      <dsp:txXfrm>
        <a:off x="78583" y="2183504"/>
        <a:ext cx="2399612" cy="720000"/>
      </dsp:txXfrm>
    </dsp:sp>
    <dsp:sp modelId="{4A7D5F6F-2470-443D-85C0-E3B3315C2F74}">
      <dsp:nvSpPr>
        <dsp:cNvPr id="0" name=""/>
        <dsp:cNvSpPr/>
      </dsp:nvSpPr>
      <dsp:spPr>
        <a:xfrm>
          <a:off x="3558022" y="785900"/>
          <a:ext cx="1079825" cy="10798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8C0BAC-36A2-42E3-B73C-640442323212}">
      <dsp:nvSpPr>
        <dsp:cNvPr id="0" name=""/>
        <dsp:cNvSpPr/>
      </dsp:nvSpPr>
      <dsp:spPr>
        <a:xfrm>
          <a:off x="2898129" y="2183504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Key Steps in Database Development</a:t>
          </a:r>
        </a:p>
      </dsp:txBody>
      <dsp:txXfrm>
        <a:off x="2898129" y="2183504"/>
        <a:ext cx="2399612" cy="720000"/>
      </dsp:txXfrm>
    </dsp:sp>
    <dsp:sp modelId="{0DDBAE97-3D66-47AD-9915-5AD0192CF303}">
      <dsp:nvSpPr>
        <dsp:cNvPr id="0" name=""/>
        <dsp:cNvSpPr/>
      </dsp:nvSpPr>
      <dsp:spPr>
        <a:xfrm>
          <a:off x="6377567" y="785900"/>
          <a:ext cx="1079825" cy="10798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F7D84D-3A59-4073-88FB-22C869B47AFC}">
      <dsp:nvSpPr>
        <dsp:cNvPr id="0" name=""/>
        <dsp:cNvSpPr/>
      </dsp:nvSpPr>
      <dsp:spPr>
        <a:xfrm>
          <a:off x="5717674" y="2183504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Tools and Software for Building Databases</a:t>
          </a:r>
        </a:p>
      </dsp:txBody>
      <dsp:txXfrm>
        <a:off x="5717674" y="2183504"/>
        <a:ext cx="2399612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C3B7CC-562B-4610-8589-73BFC2F468C6}">
      <dsp:nvSpPr>
        <dsp:cNvPr id="0" name=""/>
        <dsp:cNvSpPr/>
      </dsp:nvSpPr>
      <dsp:spPr>
        <a:xfrm>
          <a:off x="518185" y="517202"/>
          <a:ext cx="1475437" cy="14754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1DC1EE-2640-4AB7-B090-EECEFE62B2FC}">
      <dsp:nvSpPr>
        <dsp:cNvPr id="0" name=""/>
        <dsp:cNvSpPr/>
      </dsp:nvSpPr>
      <dsp:spPr>
        <a:xfrm>
          <a:off x="832623" y="831639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BA51F3-732C-4779-8DA5-4EA7FFAAD74D}">
      <dsp:nvSpPr>
        <dsp:cNvPr id="0" name=""/>
        <dsp:cNvSpPr/>
      </dsp:nvSpPr>
      <dsp:spPr>
        <a:xfrm>
          <a:off x="46529" y="24522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200" kern="1200"/>
            <a:t>What is a Database Schema?</a:t>
          </a:r>
        </a:p>
      </dsp:txBody>
      <dsp:txXfrm>
        <a:off x="46529" y="2452202"/>
        <a:ext cx="2418750" cy="720000"/>
      </dsp:txXfrm>
    </dsp:sp>
    <dsp:sp modelId="{5C6A8A77-299F-4795-9AE3-A5DF4EE4A76C}">
      <dsp:nvSpPr>
        <dsp:cNvPr id="0" name=""/>
        <dsp:cNvSpPr/>
      </dsp:nvSpPr>
      <dsp:spPr>
        <a:xfrm>
          <a:off x="3360216" y="517202"/>
          <a:ext cx="1475437" cy="14754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A23B19-931D-4458-9B1F-06081A5763B0}">
      <dsp:nvSpPr>
        <dsp:cNvPr id="0" name=""/>
        <dsp:cNvSpPr/>
      </dsp:nvSpPr>
      <dsp:spPr>
        <a:xfrm>
          <a:off x="3674654" y="831639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77330E-21B6-4E7B-A592-669A34E0B490}">
      <dsp:nvSpPr>
        <dsp:cNvPr id="0" name=""/>
        <dsp:cNvSpPr/>
      </dsp:nvSpPr>
      <dsp:spPr>
        <a:xfrm>
          <a:off x="2888560" y="24522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200" kern="1200"/>
            <a:t>Designing Tables and Relationships</a:t>
          </a:r>
        </a:p>
      </dsp:txBody>
      <dsp:txXfrm>
        <a:off x="2888560" y="2452202"/>
        <a:ext cx="2418750" cy="720000"/>
      </dsp:txXfrm>
    </dsp:sp>
    <dsp:sp modelId="{D377998C-ABCE-4409-A18D-CC2BE0145684}">
      <dsp:nvSpPr>
        <dsp:cNvPr id="0" name=""/>
        <dsp:cNvSpPr/>
      </dsp:nvSpPr>
      <dsp:spPr>
        <a:xfrm>
          <a:off x="6202248" y="517202"/>
          <a:ext cx="1475437" cy="14754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69D204-9D69-4E84-B40C-042AEC9D0D03}">
      <dsp:nvSpPr>
        <dsp:cNvPr id="0" name=""/>
        <dsp:cNvSpPr/>
      </dsp:nvSpPr>
      <dsp:spPr>
        <a:xfrm>
          <a:off x="6516685" y="831639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37394D-DDC0-44B0-980A-312209282FD8}">
      <dsp:nvSpPr>
        <dsp:cNvPr id="0" name=""/>
        <dsp:cNvSpPr/>
      </dsp:nvSpPr>
      <dsp:spPr>
        <a:xfrm>
          <a:off x="5730591" y="24522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200" kern="1200"/>
            <a:t>Best Practices for Schema Design</a:t>
          </a:r>
        </a:p>
      </dsp:txBody>
      <dsp:txXfrm>
        <a:off x="5730591" y="2452202"/>
        <a:ext cx="2418750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E77DE6-144A-469F-8AB3-CA2B8BDA28E5}">
      <dsp:nvSpPr>
        <dsp:cNvPr id="0" name=""/>
        <dsp:cNvSpPr/>
      </dsp:nvSpPr>
      <dsp:spPr>
        <a:xfrm>
          <a:off x="0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97DAAC-66BC-4E18-889D-E38736E98983}">
      <dsp:nvSpPr>
        <dsp:cNvPr id="0" name=""/>
        <dsp:cNvSpPr/>
      </dsp:nvSpPr>
      <dsp:spPr>
        <a:xfrm>
          <a:off x="256120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Step-by-Step Guide to Creating a Database Schema</a:t>
          </a:r>
        </a:p>
      </dsp:txBody>
      <dsp:txXfrm>
        <a:off x="298991" y="1277365"/>
        <a:ext cx="2219346" cy="1377989"/>
      </dsp:txXfrm>
    </dsp:sp>
    <dsp:sp modelId="{29B4087F-3222-496A-B032-D2125F5F4757}">
      <dsp:nvSpPr>
        <dsp:cNvPr id="0" name=""/>
        <dsp:cNvSpPr/>
      </dsp:nvSpPr>
      <dsp:spPr>
        <a:xfrm>
          <a:off x="2817330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80C7B2-7385-4ED3-8A02-9002377EA846}">
      <dsp:nvSpPr>
        <dsp:cNvPr id="0" name=""/>
        <dsp:cNvSpPr/>
      </dsp:nvSpPr>
      <dsp:spPr>
        <a:xfrm>
          <a:off x="3073451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Practical Exercises and Examples</a:t>
          </a:r>
        </a:p>
      </dsp:txBody>
      <dsp:txXfrm>
        <a:off x="3116322" y="1277365"/>
        <a:ext cx="2219346" cy="1377989"/>
      </dsp:txXfrm>
    </dsp:sp>
    <dsp:sp modelId="{4622D555-C564-4E58-BF37-C3A428786DDC}">
      <dsp:nvSpPr>
        <dsp:cNvPr id="0" name=""/>
        <dsp:cNvSpPr/>
      </dsp:nvSpPr>
      <dsp:spPr>
        <a:xfrm>
          <a:off x="5634661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B8327B-228B-45B5-A289-E9B6BA828326}">
      <dsp:nvSpPr>
        <dsp:cNvPr id="0" name=""/>
        <dsp:cNvSpPr/>
      </dsp:nvSpPr>
      <dsp:spPr>
        <a:xfrm>
          <a:off x="5890782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Troubleshooting Common Issues</a:t>
          </a:r>
        </a:p>
      </dsp:txBody>
      <dsp:txXfrm>
        <a:off x="5933653" y="1277365"/>
        <a:ext cx="2219346" cy="137798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35B1AF-CE6D-4374-91F1-3160EF2C3A27}">
      <dsp:nvSpPr>
        <dsp:cNvPr id="0" name=""/>
        <dsp:cNvSpPr/>
      </dsp:nvSpPr>
      <dsp:spPr>
        <a:xfrm>
          <a:off x="13749" y="1907472"/>
          <a:ext cx="711018" cy="71101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6B2BE7-5B97-4C67-8E13-8E511CBABA6F}">
      <dsp:nvSpPr>
        <dsp:cNvPr id="0" name=""/>
        <dsp:cNvSpPr/>
      </dsp:nvSpPr>
      <dsp:spPr>
        <a:xfrm>
          <a:off x="163063" y="2056786"/>
          <a:ext cx="412390" cy="41239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09B854-A02D-4C58-AD75-CA8D56F0CC39}">
      <dsp:nvSpPr>
        <dsp:cNvPr id="0" name=""/>
        <dsp:cNvSpPr/>
      </dsp:nvSpPr>
      <dsp:spPr>
        <a:xfrm>
          <a:off x="877128" y="1907472"/>
          <a:ext cx="1675971" cy="7110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Importance of Data Integration</a:t>
          </a:r>
        </a:p>
      </dsp:txBody>
      <dsp:txXfrm>
        <a:off x="877128" y="1907472"/>
        <a:ext cx="1675971" cy="711018"/>
      </dsp:txXfrm>
    </dsp:sp>
    <dsp:sp modelId="{AD9372A9-EB2B-4398-8135-6A77C2E02598}">
      <dsp:nvSpPr>
        <dsp:cNvPr id="0" name=""/>
        <dsp:cNvSpPr/>
      </dsp:nvSpPr>
      <dsp:spPr>
        <a:xfrm>
          <a:off x="2845124" y="1907472"/>
          <a:ext cx="711018" cy="71101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8BB70C-F66B-4BBC-A88B-586D5A473245}">
      <dsp:nvSpPr>
        <dsp:cNvPr id="0" name=""/>
        <dsp:cNvSpPr/>
      </dsp:nvSpPr>
      <dsp:spPr>
        <a:xfrm>
          <a:off x="2994438" y="2056786"/>
          <a:ext cx="412390" cy="41239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7FD860-DC04-4839-B199-5A28DDBE7F6E}">
      <dsp:nvSpPr>
        <dsp:cNvPr id="0" name=""/>
        <dsp:cNvSpPr/>
      </dsp:nvSpPr>
      <dsp:spPr>
        <a:xfrm>
          <a:off x="3708504" y="1907472"/>
          <a:ext cx="1675971" cy="7110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Tools for Data Integration</a:t>
          </a:r>
        </a:p>
      </dsp:txBody>
      <dsp:txXfrm>
        <a:off x="3708504" y="1907472"/>
        <a:ext cx="1675971" cy="711018"/>
      </dsp:txXfrm>
    </dsp:sp>
    <dsp:sp modelId="{A7E3418D-A746-49FA-A30B-9EA227CA8497}">
      <dsp:nvSpPr>
        <dsp:cNvPr id="0" name=""/>
        <dsp:cNvSpPr/>
      </dsp:nvSpPr>
      <dsp:spPr>
        <a:xfrm>
          <a:off x="5676500" y="1907472"/>
          <a:ext cx="711018" cy="711018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092F8B-ECBD-409B-82AC-89BEEC77CE5E}">
      <dsp:nvSpPr>
        <dsp:cNvPr id="0" name=""/>
        <dsp:cNvSpPr/>
      </dsp:nvSpPr>
      <dsp:spPr>
        <a:xfrm>
          <a:off x="5825814" y="2056786"/>
          <a:ext cx="412390" cy="41239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E3D51C-386D-4EA5-9190-749C23350CF7}">
      <dsp:nvSpPr>
        <dsp:cNvPr id="0" name=""/>
        <dsp:cNvSpPr/>
      </dsp:nvSpPr>
      <dsp:spPr>
        <a:xfrm>
          <a:off x="6539879" y="1907472"/>
          <a:ext cx="1675971" cy="7110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Overview of Integration Techniques</a:t>
          </a:r>
        </a:p>
      </dsp:txBody>
      <dsp:txXfrm>
        <a:off x="6539879" y="1907472"/>
        <a:ext cx="1675971" cy="71101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AE79F2-A8A6-4986-8DC5-5EB521978C82}">
      <dsp:nvSpPr>
        <dsp:cNvPr id="0" name=""/>
        <dsp:cNvSpPr/>
      </dsp:nvSpPr>
      <dsp:spPr>
        <a:xfrm>
          <a:off x="738477" y="785900"/>
          <a:ext cx="1079825" cy="10798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855012-0930-491D-919A-E4BA0E00F223}">
      <dsp:nvSpPr>
        <dsp:cNvPr id="0" name=""/>
        <dsp:cNvSpPr/>
      </dsp:nvSpPr>
      <dsp:spPr>
        <a:xfrm>
          <a:off x="78583" y="2183504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Exporting Data from Microsoft Access</a:t>
          </a:r>
        </a:p>
      </dsp:txBody>
      <dsp:txXfrm>
        <a:off x="78583" y="2183504"/>
        <a:ext cx="2399612" cy="720000"/>
      </dsp:txXfrm>
    </dsp:sp>
    <dsp:sp modelId="{5CD99A93-BFC1-4C4E-B706-C340916A1BE9}">
      <dsp:nvSpPr>
        <dsp:cNvPr id="0" name=""/>
        <dsp:cNvSpPr/>
      </dsp:nvSpPr>
      <dsp:spPr>
        <a:xfrm>
          <a:off x="3558022" y="785900"/>
          <a:ext cx="1079825" cy="10798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CFB0F5-A6E4-4470-874C-BDE54D941D73}">
      <dsp:nvSpPr>
        <dsp:cNvPr id="0" name=""/>
        <dsp:cNvSpPr/>
      </dsp:nvSpPr>
      <dsp:spPr>
        <a:xfrm>
          <a:off x="2898129" y="2183504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Importing Access Data into QGIS</a:t>
          </a:r>
        </a:p>
      </dsp:txBody>
      <dsp:txXfrm>
        <a:off x="2898129" y="2183504"/>
        <a:ext cx="2399612" cy="720000"/>
      </dsp:txXfrm>
    </dsp:sp>
    <dsp:sp modelId="{EAA7E09A-ECDB-4385-9099-2A490E30661E}">
      <dsp:nvSpPr>
        <dsp:cNvPr id="0" name=""/>
        <dsp:cNvSpPr/>
      </dsp:nvSpPr>
      <dsp:spPr>
        <a:xfrm>
          <a:off x="6377567" y="785900"/>
          <a:ext cx="1079825" cy="10798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C2798A-95D8-4C70-B242-7021DBDC51CD}">
      <dsp:nvSpPr>
        <dsp:cNvPr id="0" name=""/>
        <dsp:cNvSpPr/>
      </dsp:nvSpPr>
      <dsp:spPr>
        <a:xfrm>
          <a:off x="5717674" y="2183504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Combining Data from Multiple Sources</a:t>
          </a:r>
        </a:p>
      </dsp:txBody>
      <dsp:txXfrm>
        <a:off x="5717674" y="2183504"/>
        <a:ext cx="2399612" cy="7200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5CD06B-60E6-48DF-8EB6-D1ACC01A1A70}">
      <dsp:nvSpPr>
        <dsp:cNvPr id="0" name=""/>
        <dsp:cNvSpPr/>
      </dsp:nvSpPr>
      <dsp:spPr>
        <a:xfrm>
          <a:off x="0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FAFD8E-68E0-4707-BCC3-6AE02EACAD3F}">
      <dsp:nvSpPr>
        <dsp:cNvPr id="0" name=""/>
        <dsp:cNvSpPr/>
      </dsp:nvSpPr>
      <dsp:spPr>
        <a:xfrm>
          <a:off x="256120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Importance of Regular Data Updates</a:t>
          </a:r>
        </a:p>
      </dsp:txBody>
      <dsp:txXfrm>
        <a:off x="298991" y="1277365"/>
        <a:ext cx="2219346" cy="1377989"/>
      </dsp:txXfrm>
    </dsp:sp>
    <dsp:sp modelId="{6D4F04D5-8940-494E-9343-15EEB04506CA}">
      <dsp:nvSpPr>
        <dsp:cNvPr id="0" name=""/>
        <dsp:cNvSpPr/>
      </dsp:nvSpPr>
      <dsp:spPr>
        <a:xfrm>
          <a:off x="2817330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3F11E1-E172-4D3A-9ADA-9A2EAF9FA6CC}">
      <dsp:nvSpPr>
        <dsp:cNvPr id="0" name=""/>
        <dsp:cNvSpPr/>
      </dsp:nvSpPr>
      <dsp:spPr>
        <a:xfrm>
          <a:off x="3073451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Automating Data Import and Export</a:t>
          </a:r>
        </a:p>
      </dsp:txBody>
      <dsp:txXfrm>
        <a:off x="3116322" y="1277365"/>
        <a:ext cx="2219346" cy="1377989"/>
      </dsp:txXfrm>
    </dsp:sp>
    <dsp:sp modelId="{18314B6E-3E63-4D64-85DD-CA37C640F2E9}">
      <dsp:nvSpPr>
        <dsp:cNvPr id="0" name=""/>
        <dsp:cNvSpPr/>
      </dsp:nvSpPr>
      <dsp:spPr>
        <a:xfrm>
          <a:off x="5634661" y="991179"/>
          <a:ext cx="2305088" cy="14637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0522D0-3270-4955-A74A-01DAC0DB715B}">
      <dsp:nvSpPr>
        <dsp:cNvPr id="0" name=""/>
        <dsp:cNvSpPr/>
      </dsp:nvSpPr>
      <dsp:spPr>
        <a:xfrm>
          <a:off x="5890782" y="1234494"/>
          <a:ext cx="2305088" cy="1463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Ensuring Data Accuracy and Timeliness</a:t>
          </a:r>
        </a:p>
      </dsp:txBody>
      <dsp:txXfrm>
        <a:off x="5933653" y="1277365"/>
        <a:ext cx="2219346" cy="137798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28BB3A-5B71-4D36-93EE-805E2F3CBF2F}">
      <dsp:nvSpPr>
        <dsp:cNvPr id="0" name=""/>
        <dsp:cNvSpPr/>
      </dsp:nvSpPr>
      <dsp:spPr>
        <a:xfrm>
          <a:off x="518185" y="517202"/>
          <a:ext cx="1475437" cy="14754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88BAD2-2075-4E9E-BAF7-639B366E3F41}">
      <dsp:nvSpPr>
        <dsp:cNvPr id="0" name=""/>
        <dsp:cNvSpPr/>
      </dsp:nvSpPr>
      <dsp:spPr>
        <a:xfrm>
          <a:off x="832623" y="831639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4A24F1-0C83-4A23-902C-09DA01C46A45}">
      <dsp:nvSpPr>
        <dsp:cNvPr id="0" name=""/>
        <dsp:cNvSpPr/>
      </dsp:nvSpPr>
      <dsp:spPr>
        <a:xfrm>
          <a:off x="46529" y="24522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Overview of QGIS Analysis Tools</a:t>
          </a:r>
        </a:p>
      </dsp:txBody>
      <dsp:txXfrm>
        <a:off x="46529" y="2452202"/>
        <a:ext cx="2418750" cy="720000"/>
      </dsp:txXfrm>
    </dsp:sp>
    <dsp:sp modelId="{FFF704A8-5628-4996-B0A5-EC04FACF6AAA}">
      <dsp:nvSpPr>
        <dsp:cNvPr id="0" name=""/>
        <dsp:cNvSpPr/>
      </dsp:nvSpPr>
      <dsp:spPr>
        <a:xfrm>
          <a:off x="3360216" y="517202"/>
          <a:ext cx="1475437" cy="14754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A0A68E-D7D1-416E-88AE-6643D9783CEA}">
      <dsp:nvSpPr>
        <dsp:cNvPr id="0" name=""/>
        <dsp:cNvSpPr/>
      </dsp:nvSpPr>
      <dsp:spPr>
        <a:xfrm>
          <a:off x="3674654" y="831639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620C76-9A21-482E-B4BB-C29D516B5DBE}">
      <dsp:nvSpPr>
        <dsp:cNvPr id="0" name=""/>
        <dsp:cNvSpPr/>
      </dsp:nvSpPr>
      <dsp:spPr>
        <a:xfrm>
          <a:off x="2888560" y="24522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Performing Spatial Analysis</a:t>
          </a:r>
        </a:p>
      </dsp:txBody>
      <dsp:txXfrm>
        <a:off x="2888560" y="2452202"/>
        <a:ext cx="2418750" cy="720000"/>
      </dsp:txXfrm>
    </dsp:sp>
    <dsp:sp modelId="{489335EC-E32F-4A8B-B57E-DFBF585B3DDA}">
      <dsp:nvSpPr>
        <dsp:cNvPr id="0" name=""/>
        <dsp:cNvSpPr/>
      </dsp:nvSpPr>
      <dsp:spPr>
        <a:xfrm>
          <a:off x="6202248" y="517202"/>
          <a:ext cx="1475437" cy="14754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3CA0E0-F808-4731-A266-97301AA7F23E}">
      <dsp:nvSpPr>
        <dsp:cNvPr id="0" name=""/>
        <dsp:cNvSpPr/>
      </dsp:nvSpPr>
      <dsp:spPr>
        <a:xfrm>
          <a:off x="6516685" y="831639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878146-6ADF-4508-BEE5-1CDA66C95BAF}">
      <dsp:nvSpPr>
        <dsp:cNvPr id="0" name=""/>
        <dsp:cNvSpPr/>
      </dsp:nvSpPr>
      <dsp:spPr>
        <a:xfrm>
          <a:off x="5730591" y="24522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100" kern="1200"/>
            <a:t>Generating Insights from Data</a:t>
          </a:r>
        </a:p>
      </dsp:txBody>
      <dsp:txXfrm>
        <a:off x="5730591" y="2452202"/>
        <a:ext cx="24187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7FD96-1C97-CA71-C4D8-401B9ED175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DM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45CF80-0076-EC7D-E3AB-E2DBBD081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D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0AA37-8B15-EB98-08ED-826D90A90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EDCED-BF5D-1676-C095-500B97228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207EF-EC3D-C917-BCA5-824EE2149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169328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38EF7-2B7D-DC64-5351-3269D68A8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54FEF-FC9B-C73E-D263-7C2B79F31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C07C5-0888-47E2-B0C5-ED8071583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72012F-9003-B7FE-7598-6685ACA7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07866-076F-1C90-6D33-3E0132FC4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15554003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D473A-31E7-F3E5-1C39-624FE505A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D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D38ADA-08ED-AA05-DE06-995483A85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0A1E-25C5-6D1F-F93B-2D151A0EB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42D92-1BF3-3A8A-2A47-D7C7EB497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873212-59F0-9EB5-A394-5C4E2BA15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17584861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78027-4DE8-B353-F4C8-A0731B8C6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DB005-DF2D-156A-4E42-895BE270B3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M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807C88-3913-EA83-3C21-80D9AA237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M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570DEC-3B04-6F6E-4C7D-55B5E62A2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5F6591-4230-ED9C-CC1A-D3B9A2B3E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M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898F00-10FB-D90A-EED7-A756F50BE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12058456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2D80B-D44D-5349-69E3-5802FA26C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ECD26B-72CB-F6AA-ADE1-8D52F47258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70C63D-16DE-C724-482F-599398D5D5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M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5E988E-8344-3A16-68D3-536AD732CB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7D8A40-A1EE-4F31-4F94-7F9B12BC30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M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DFA3D6-7C22-A1BA-C7F7-8740FEEB9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0B2A5B-2296-C54D-ADBD-E6800D6F8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M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2AE7AC-C358-4206-D7B6-AB0E5E37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3123933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3F5F0-3B45-628E-815B-9D55A47E4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M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5A734F-7FED-ACD7-AA57-9BCEE20D0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7F6B4B-2933-66DA-478B-0ED5ECD3C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M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1A9AC5-2421-7171-B0FC-5ADC961D2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31748039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9731FF-486A-60BE-0960-1271AAC8D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4466FC-AFD9-45C7-3D64-046EA2782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M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B5B89C-5261-6BCC-960B-B33BE52B8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7091908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B1784-F9F7-D7E7-4930-733062ECB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D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1484B-3875-9514-82EF-A39302707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M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794B42-66CD-AE5F-36EE-6F944B0616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68D35-3A45-2617-0910-52FB5F5AD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79CAFA-DC6A-3BB7-1D96-34F468ED5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M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990C3D-FB57-EFDE-5F47-8D5B578BB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2314738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99C25-DB67-97DA-23BA-4B147ECDA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DM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72D163-6F99-4E38-C075-F282242FA5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DM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624663-111B-8F53-EB67-2D6215B984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E5AC66-C42A-2B16-7541-800182587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978DC8-AAA0-B7D0-926C-074552643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M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1A0A6C-9AE2-ACDA-5770-2A48EA127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37918485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9874F-1ED0-433E-E6D1-D7759C76B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M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675DC2-11AA-2015-212F-468EA1BD5B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3FE2B-4676-9A9D-72DF-7AE8E084D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C6366F-3F4E-C557-54B4-14C2FDB56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FB2EB-FD61-38B1-7B2B-17616299A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20016112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DBB5AE-47D6-E6E4-A132-7F7C2F143D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M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89D2A-B0CA-28A0-57C6-9144DDB344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FABFE-3488-3EFC-3057-EFD456636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B9BBE7-D203-58E3-71EC-DF1A219A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BA285-DDD6-5AD7-FF9B-AD8A07268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129985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AEEED9-AB42-64CA-6DE4-7B5BF28B2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7E4DD1-891E-F844-41F3-A7F4E96F8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FF9A91-1CEB-FDB4-24C4-BEF0ADC841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6B2FE7-C630-451A-9CE7-870547CEBEE8}" type="datetimeFigureOut">
              <a:rPr lang="en-DM" smtClean="0"/>
              <a:t>15/08/2024</a:t>
            </a:fld>
            <a:endParaRPr lang="en-DM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7953E-1A2A-706E-3A88-F0D943ACDB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DM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E0A15-BDB9-3714-3DF2-F356AA11D2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7D2D8F-1ACD-4F63-A120-D22C92D766CA}" type="slidenum">
              <a:rPr lang="en-DM" smtClean="0"/>
              <a:t>‹#›</a:t>
            </a:fld>
            <a:endParaRPr lang="en-DM"/>
          </a:p>
        </p:txBody>
      </p:sp>
    </p:spTree>
    <p:extLst>
      <p:ext uri="{BB962C8B-B14F-4D97-AF65-F5344CB8AC3E}">
        <p14:creationId xmlns:p14="http://schemas.microsoft.com/office/powerpoint/2010/main" val="754909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M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57563" y="1914812"/>
            <a:ext cx="51435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57563" y="1922415"/>
            <a:ext cx="51434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575943" y="3548314"/>
            <a:ext cx="1876484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 dirty="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3" y="1584538"/>
            <a:ext cx="2925268" cy="3134219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685800"/>
            <a:endParaRPr lang="en-US" sz="1350" dirty="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57571" y="1914810"/>
            <a:ext cx="5143502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71DD6A-9102-4A21-9FE2-3B89B1FC0C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9859" y="2120068"/>
            <a:ext cx="2336449" cy="1797269"/>
          </a:xfrm>
        </p:spPr>
        <p:txBody>
          <a:bodyPr vert="horz" lIns="68580" tIns="34290" rIns="68580" bIns="34290" rtlCol="0" anchor="b">
            <a:normAutofit/>
          </a:bodyPr>
          <a:lstStyle/>
          <a:p>
            <a:pPr algn="r"/>
            <a:r>
              <a:rPr lang="en-US" sz="3000">
                <a:solidFill>
                  <a:srgbClr val="FFFFFF"/>
                </a:solidFill>
              </a:rPr>
              <a:t>Reforestation Monitoring and Evaluation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FD4474-B65C-4878-81D7-F5328599B008}"/>
              </a:ext>
            </a:extLst>
          </p:cNvPr>
          <p:cNvSpPr>
            <a:spLocks/>
          </p:cNvSpPr>
          <p:nvPr/>
        </p:nvSpPr>
        <p:spPr>
          <a:xfrm>
            <a:off x="3678789" y="3352464"/>
            <a:ext cx="5000125" cy="880402"/>
          </a:xfrm>
          <a:prstGeom prst="rect">
            <a:avLst/>
          </a:prstGeom>
        </p:spPr>
        <p:txBody>
          <a:bodyPr/>
          <a:lstStyle/>
          <a:p>
            <a:pPr defTabSz="507492">
              <a:spcAft>
                <a:spcPts val="450"/>
              </a:spcAft>
            </a:pPr>
            <a:r>
              <a:rPr lang="en-US" sz="999">
                <a:solidFill>
                  <a:prstClr val="black"/>
                </a:solidFill>
                <a:latin typeface="Aptos" panose="02110004020202020204"/>
              </a:rPr>
              <a:t> </a:t>
            </a:r>
            <a:endParaRPr lang="en-DM" sz="1350">
              <a:solidFill>
                <a:prstClr val="black"/>
              </a:solidFill>
              <a:latin typeface="Aptos" panose="0211000402020202020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557D0-84F7-4BF6-A262-10582127F0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7814" y="3678630"/>
            <a:ext cx="584234" cy="4668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5668C48-2F09-465C-AB65-EC62C943CC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448" y="3675685"/>
            <a:ext cx="584234" cy="46977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C0832C2-8647-4046-A98D-DEAE7D4970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1441" y="3755465"/>
            <a:ext cx="690927" cy="38999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DB58A97-59D1-4DB0-BA8D-585F4C2EB1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67795" y="3682237"/>
            <a:ext cx="826402" cy="46646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21226CF-57D6-41C2-BFDD-1573F29B4DD5}"/>
              </a:ext>
            </a:extLst>
          </p:cNvPr>
          <p:cNvSpPr txBox="1"/>
          <p:nvPr/>
        </p:nvSpPr>
        <p:spPr>
          <a:xfrm>
            <a:off x="3797814" y="3102776"/>
            <a:ext cx="1753593" cy="246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07492">
              <a:spcAft>
                <a:spcPts val="450"/>
              </a:spcAft>
            </a:pPr>
            <a:r>
              <a:rPr lang="en-US" sz="999" dirty="0">
                <a:solidFill>
                  <a:prstClr val="black"/>
                </a:solidFill>
                <a:latin typeface="Aptos" panose="02110004020202020204"/>
              </a:rPr>
              <a:t>Wednesday 10</a:t>
            </a:r>
            <a:r>
              <a:rPr lang="en-US" sz="999" baseline="30000" dirty="0">
                <a:solidFill>
                  <a:prstClr val="black"/>
                </a:solidFill>
                <a:latin typeface="Aptos" panose="02110004020202020204"/>
              </a:rPr>
              <a:t>th</a:t>
            </a:r>
            <a:r>
              <a:rPr lang="en-US" sz="999" dirty="0">
                <a:solidFill>
                  <a:prstClr val="black"/>
                </a:solidFill>
                <a:latin typeface="Aptos" panose="02110004020202020204"/>
              </a:rPr>
              <a:t> July 2024</a:t>
            </a:r>
            <a:endParaRPr lang="en-DM" sz="1350" dirty="0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0E7AAB-C46E-454B-AB86-7DC25B0DDBFB}"/>
              </a:ext>
            </a:extLst>
          </p:cNvPr>
          <p:cNvSpPr txBox="1"/>
          <p:nvPr/>
        </p:nvSpPr>
        <p:spPr>
          <a:xfrm>
            <a:off x="3797814" y="2697735"/>
            <a:ext cx="2814113" cy="3998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507492">
              <a:spcAft>
                <a:spcPts val="450"/>
              </a:spcAft>
            </a:pPr>
            <a:r>
              <a:rPr lang="en-US" sz="999" dirty="0">
                <a:solidFill>
                  <a:prstClr val="black"/>
                </a:solidFill>
                <a:latin typeface="Aptos" panose="02110004020202020204"/>
              </a:rPr>
              <a:t>Partnership Initiative on Sustainable Land Management</a:t>
            </a:r>
            <a:endParaRPr lang="en-US" sz="1350" dirty="0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5357922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>
                <a:solidFill>
                  <a:srgbClr val="FFFFFF"/>
                </a:solidFill>
              </a:rPr>
              <a:t>Managing Data Collected Through KoboToolbox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r>
              <a:rPr lang="en-US" sz="1700"/>
              <a:t>Exporting Data from KoboToolbox</a:t>
            </a:r>
          </a:p>
          <a:p>
            <a:r>
              <a:rPr lang="en-US" sz="1700"/>
              <a:t>Importing KoboToolbox Data into a Database</a:t>
            </a:r>
          </a:p>
          <a:p>
            <a:r>
              <a:rPr lang="en-US" sz="1700"/>
              <a:t>Cleaning and Validating Data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Integrating Data and Tools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6FFDE48-9677-6667-1C05-4968EE3B363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Integrating KoboToolbox Data into QGIS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r>
              <a:rPr lang="en-US" sz="1700"/>
              <a:t>Steps for Importing Data into QGIS</a:t>
            </a:r>
          </a:p>
          <a:p>
            <a:r>
              <a:rPr lang="en-US" sz="1700"/>
              <a:t>Visualizing KoboToolbox Data on Maps</a:t>
            </a:r>
          </a:p>
          <a:p>
            <a:r>
              <a:rPr lang="en-US" sz="1700"/>
              <a:t>Analyzing Spatial Data in QGIS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Integrating Microsoft Access Data into QGIS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75E217C-6C71-B773-FCA1-737B4911A0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9261066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Developing Workflows for Regular Data Updates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01CAB82-A223-48F7-1E01-94DA1903A6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8003962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Analyzing Data in QGIS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B44ACC4-427F-D144-8EB1-8D082B6005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5716706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Reporting and Decision Making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ACBE079-04DD-58EB-38A6-4F9339D77D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6271418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3EFF7B1-6CB7-47D1-AD37-B870CA2B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A2962B-21B6-4689-A95D-A8FF6ADE4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745280D-ED36-41FE-8EB1-CE597C99CF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49911" y="828635"/>
            <a:ext cx="304800" cy="322326"/>
            <a:chOff x="215328" y="-46937"/>
            <a:chExt cx="304800" cy="2773841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D26CEB3-5AE4-4088-AD63-396DB50F28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AA9279A-AD34-474C-834E-6BF658144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3589559-7D9A-4ECD-90BB-A5565E2DA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01B1A71-DCEA-4EB2-8133-98A2CD6F0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0E95A5C-1E97-41C3-9DEC-245FF6DEB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75420"/>
            <a:ext cx="9036544" cy="4093306"/>
            <a:chOff x="1" y="2075420"/>
            <a:chExt cx="12048729" cy="4093306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D3C3374-C720-4FCD-B6CD-AEF1D1A6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639E2EF-4D23-4EA3-B29E-D6362FF72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30820A4-6CEA-4BF7-8DE4-F5B2D2EB23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F320E002-8AED-4D4F-A104-0585FFFB9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6A0BF3F3-3A09-42CE-9483-114BD01DD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233BD5C-DFC7-4EB7-B348-7C9B5B8D0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A00D2CE1-35C1-46E6-BD59-CEE668BD9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479052" y="1131512"/>
            <a:ext cx="2796461" cy="533439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58DCE86-9AE1-46D1-96D6-04B8B3EDF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444654" y="317578"/>
            <a:ext cx="411480" cy="549007"/>
            <a:chOff x="7029447" y="3514725"/>
            <a:chExt cx="1285875" cy="549007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9B74739-D423-4F25-A976-0A6CD86D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018E700-FF08-42AA-9237-24E7A74AD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6B3488A-8A55-403E-B9C9-75AFA0CF53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5089B9D-BA8D-4A64-B95F-33940D9D6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E18403B7-F2C7-4C07-8522-21C319109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6140785"/>
            <a:ext cx="4571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3B58CC6-A99E-43AF-A467-256F19287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645785" y="5940560"/>
            <a:ext cx="1285875" cy="549007"/>
            <a:chOff x="7029447" y="3514725"/>
            <a:chExt cx="1285875" cy="549007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FE97852-3A18-4317-B17E-8C45174F9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F9D0BC6E-6D0B-4589-B1BF-372BAA383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30B892E-E062-4B0A-B79E-E55D36EC9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8D1A4DF9-C28A-4C0A-B273-702F0C488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2" y="495992"/>
            <a:ext cx="3146355" cy="5638831"/>
          </a:xfrm>
          <a:noFill/>
        </p:spPr>
        <p:txBody>
          <a:bodyPr anchor="ctr">
            <a:normAutofit/>
          </a:bodyPr>
          <a:lstStyle/>
          <a:p>
            <a:pPr algn="l"/>
            <a:r>
              <a:rPr lang="en-US" sz="4200"/>
              <a:t>Generating Reports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A6EA89D-7461-5CD2-FAF5-002B357262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7623107"/>
              </p:ext>
            </p:extLst>
          </p:nvPr>
        </p:nvGraphicFramePr>
        <p:xfrm>
          <a:off x="3686960" y="866585"/>
          <a:ext cx="4690291" cy="5056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Visualizing Data for Reports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BD7D947-7C98-8C3E-7FA9-D39FCFADD0F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Using Dashboards for Reporting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r>
              <a:rPr lang="en-US" sz="1700"/>
              <a:t>Benefits of Dashboards</a:t>
            </a:r>
          </a:p>
          <a:p>
            <a:r>
              <a:rPr lang="en-US" sz="1700"/>
              <a:t>Tools for Creating Dashboards</a:t>
            </a:r>
          </a:p>
          <a:p>
            <a:r>
              <a:rPr lang="en-US" sz="1700"/>
              <a:t>Examples of Effective Dashboards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857250"/>
            <a:ext cx="9143999" cy="51435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1276721"/>
            <a:ext cx="9143999" cy="4723709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856929"/>
            <a:ext cx="4572001" cy="5143500"/>
          </a:xfrm>
          <a:prstGeom prst="rect">
            <a:avLst/>
          </a:prstGeom>
          <a:gradFill>
            <a:gsLst>
              <a:gs pos="13000">
                <a:srgbClr val="000000">
                  <a:alpha val="72000"/>
                </a:srgbClr>
              </a:gs>
              <a:gs pos="99000">
                <a:schemeClr val="accent1">
                  <a:lumMod val="50000"/>
                  <a:alpha val="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 dirty="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02D99C-CB22-2749-EEE2-3489CD3727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2" y="1448043"/>
            <a:ext cx="6858000" cy="369330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Basics of Database Management</a:t>
            </a:r>
            <a:endParaRPr lang="en-DM" sz="3200" dirty="0">
              <a:solidFill>
                <a:srgbClr val="FFFFFF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2B3ACB3-D689-442E-8A40-8680B0FEB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047442" y="1157795"/>
            <a:ext cx="3049113" cy="6636797"/>
          </a:xfrm>
          <a:custGeom>
            <a:avLst/>
            <a:gdLst>
              <a:gd name="connsiteX0" fmla="*/ 0 w 4065484"/>
              <a:gd name="connsiteY0" fmla="*/ 4424531 h 8849062"/>
              <a:gd name="connsiteX1" fmla="*/ 3899197 w 4065484"/>
              <a:gd name="connsiteY1" fmla="*/ 8840480 h 8849062"/>
              <a:gd name="connsiteX2" fmla="*/ 4065484 w 4065484"/>
              <a:gd name="connsiteY2" fmla="*/ 8849062 h 8849062"/>
              <a:gd name="connsiteX3" fmla="*/ 4065483 w 4065484"/>
              <a:gd name="connsiteY3" fmla="*/ 0 h 8849062"/>
              <a:gd name="connsiteX4" fmla="*/ 3899197 w 4065484"/>
              <a:gd name="connsiteY4" fmla="*/ 8581 h 8849062"/>
              <a:gd name="connsiteX5" fmla="*/ 0 w 4065484"/>
              <a:gd name="connsiteY5" fmla="*/ 4424531 h 8849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65484" h="8849062">
                <a:moveTo>
                  <a:pt x="0" y="4424531"/>
                </a:moveTo>
                <a:cubicBezTo>
                  <a:pt x="0" y="6722831"/>
                  <a:pt x="1709076" y="8613167"/>
                  <a:pt x="3899197" y="8840480"/>
                </a:cubicBezTo>
                <a:lnTo>
                  <a:pt x="4065484" y="8849062"/>
                </a:lnTo>
                <a:lnTo>
                  <a:pt x="4065483" y="0"/>
                </a:lnTo>
                <a:lnTo>
                  <a:pt x="3899197" y="8581"/>
                </a:lnTo>
                <a:cubicBezTo>
                  <a:pt x="1709075" y="235897"/>
                  <a:pt x="0" y="2126232"/>
                  <a:pt x="0" y="4424531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5000"/>
                </a:schemeClr>
              </a:gs>
              <a:gs pos="68000">
                <a:schemeClr val="accent1">
                  <a:alpha val="15000"/>
                </a:schemeClr>
              </a:gs>
            </a:gsLst>
            <a:lin ang="21594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685800"/>
            <a:endParaRPr lang="en-US" sz="1350">
              <a:solidFill>
                <a:prstClr val="white"/>
              </a:solidFill>
              <a:latin typeface="Aptos" panose="02110004020202020204"/>
            </a:endParaRPr>
          </a:p>
        </p:txBody>
      </p:sp>
      <p:pic>
        <p:nvPicPr>
          <p:cNvPr id="6" name="Picture 5" descr="A plant growing on a shovel&#10;&#10;Description automatically generated">
            <a:extLst>
              <a:ext uri="{FF2B5EF4-FFF2-40B4-BE49-F238E27FC236}">
                <a16:creationId xmlns:a16="http://schemas.microsoft.com/office/drawing/2014/main" id="{D081C870-6BF5-F38A-D59C-472C829DC0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2" r="-1" b="-1"/>
          <a:stretch/>
        </p:blipFill>
        <p:spPr>
          <a:xfrm>
            <a:off x="1757476" y="3371059"/>
            <a:ext cx="5639669" cy="2629691"/>
          </a:xfrm>
          <a:custGeom>
            <a:avLst/>
            <a:gdLst/>
            <a:ahLst/>
            <a:cxnLst/>
            <a:rect l="l" t="t" r="r" b="b"/>
            <a:pathLst>
              <a:path w="7519558" h="3506255">
                <a:moveTo>
                  <a:pt x="3759779" y="0"/>
                </a:moveTo>
                <a:cubicBezTo>
                  <a:pt x="5713450" y="0"/>
                  <a:pt x="7320331" y="1484777"/>
                  <a:pt x="7513560" y="3387468"/>
                </a:cubicBezTo>
                <a:lnTo>
                  <a:pt x="7519558" y="3506255"/>
                </a:lnTo>
                <a:lnTo>
                  <a:pt x="0" y="3506255"/>
                </a:lnTo>
                <a:lnTo>
                  <a:pt x="5998" y="3387468"/>
                </a:lnTo>
                <a:cubicBezTo>
                  <a:pt x="199227" y="1484777"/>
                  <a:pt x="1806109" y="0"/>
                  <a:pt x="3759779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691723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Visualizing Data for Reports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r>
              <a:rPr lang="en-US" sz="1700"/>
              <a:t>Importance of Data Visualization: Enhances understanding and communication of data insights.</a:t>
            </a:r>
          </a:p>
          <a:p>
            <a:r>
              <a:rPr lang="en-US" sz="1700"/>
              <a:t>Tools for Data Visualization: Excel, Tableau, Power BI, and custom charts.</a:t>
            </a:r>
          </a:p>
          <a:p>
            <a:r>
              <a:rPr lang="en-US" sz="1700"/>
              <a:t>Best Practices for Creating Visual Reports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Using Dashboards for Reporting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r>
              <a:rPr lang="en-US" sz="1700"/>
              <a:t>Benefits of Dashboards: Real-time data monitoring, interactive data exploration.</a:t>
            </a:r>
          </a:p>
          <a:p>
            <a:r>
              <a:rPr lang="en-US" sz="1700"/>
              <a:t>Tools for Creating Dashboards: Power BI, Tableau, Google Data Studio.</a:t>
            </a:r>
          </a:p>
          <a:p>
            <a:r>
              <a:rPr lang="en-US" sz="1700"/>
              <a:t>Examples of Effective Dashboards: Real-world dashboard applications.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Conclusion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A88870C-0CC6-7BB4-698D-8AE9AF66DC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2946875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Table of 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68" y="649480"/>
            <a:ext cx="3646835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700"/>
              <a:t>1. Introduction to Database Concepts</a:t>
            </a:r>
          </a:p>
          <a:p>
            <a:pPr marL="0" indent="0">
              <a:buNone/>
            </a:pPr>
            <a:r>
              <a:rPr lang="en-US" sz="1700"/>
              <a:t>2. Building a Database</a:t>
            </a:r>
          </a:p>
          <a:p>
            <a:pPr marL="0" indent="0">
              <a:buNone/>
            </a:pPr>
            <a:r>
              <a:rPr lang="en-US" sz="1700"/>
              <a:t>3. Integrating Data and Tools</a:t>
            </a:r>
          </a:p>
          <a:p>
            <a:pPr marL="0" indent="0">
              <a:buNone/>
            </a:pPr>
            <a:r>
              <a:rPr lang="en-US" sz="1700"/>
              <a:t>4. Reporting and Decision Making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Introduction to Database Concepts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376D782-3975-7710-4087-C00B50887D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5390992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Role of Databases in M&amp;E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212F69E-972E-FA09-7C25-042026BE55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4927175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Building a Database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34F8633-6FD0-733B-12DC-07A068EC44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9918916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Setting Up a Database Schema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1111411-AB4C-FABA-E2C6-CEE6793CFB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3948714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Hands-On Training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0FBB196-DC41-A411-D210-5EB9AE7BC2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7008579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Importing Data into a Database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r>
              <a:rPr lang="en-US" sz="1700"/>
              <a:t>Techniques for Importing Data</a:t>
            </a:r>
          </a:p>
          <a:p>
            <a:r>
              <a:rPr lang="en-US" sz="1700"/>
              <a:t>Data Formats and Sources</a:t>
            </a:r>
          </a:p>
          <a:p>
            <a:r>
              <a:rPr lang="en-US" sz="1700"/>
              <a:t>Managing Data Quality and Consistency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421</Words>
  <Application>Microsoft Office PowerPoint</Application>
  <PresentationFormat>On-screen Show (4:3)</PresentationFormat>
  <Paragraphs>87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Aptos</vt:lpstr>
      <vt:lpstr>Aptos Display</vt:lpstr>
      <vt:lpstr>Arial</vt:lpstr>
      <vt:lpstr>Calibri</vt:lpstr>
      <vt:lpstr>Office Theme</vt:lpstr>
      <vt:lpstr>1_Office Theme</vt:lpstr>
      <vt:lpstr>Reforestation Monitoring and Evaluation</vt:lpstr>
      <vt:lpstr>PowerPoint Presentation</vt:lpstr>
      <vt:lpstr>Table of Contents</vt:lpstr>
      <vt:lpstr>Introduction to Database Concepts</vt:lpstr>
      <vt:lpstr>Role of Databases in M&amp;E</vt:lpstr>
      <vt:lpstr>Building a Database</vt:lpstr>
      <vt:lpstr>Setting Up a Database Schema</vt:lpstr>
      <vt:lpstr>Hands-On Training</vt:lpstr>
      <vt:lpstr>Importing Data into a Database</vt:lpstr>
      <vt:lpstr>Managing Data Collected Through KoboToolbox</vt:lpstr>
      <vt:lpstr>Integrating Data and Tools</vt:lpstr>
      <vt:lpstr>Integrating KoboToolbox Data into QGIS</vt:lpstr>
      <vt:lpstr>Integrating Microsoft Access Data into QGIS</vt:lpstr>
      <vt:lpstr>Developing Workflows for Regular Data Updates</vt:lpstr>
      <vt:lpstr>Analyzing Data in QGIS</vt:lpstr>
      <vt:lpstr>Reporting and Decision Making</vt:lpstr>
      <vt:lpstr>Generating Reports</vt:lpstr>
      <vt:lpstr>Visualizing Data for Reports</vt:lpstr>
      <vt:lpstr>Using Dashboards for Reporting</vt:lpstr>
      <vt:lpstr>Visualizing Data for Reports</vt:lpstr>
      <vt:lpstr>Using Dashboards for Reporting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Wrenn Baron</dc:creator>
  <cp:keywords/>
  <dc:description>generated using python-pptx</dc:description>
  <cp:lastModifiedBy>Wrenn Baron</cp:lastModifiedBy>
  <cp:revision>3</cp:revision>
  <dcterms:created xsi:type="dcterms:W3CDTF">2013-01-27T09:14:16Z</dcterms:created>
  <dcterms:modified xsi:type="dcterms:W3CDTF">2024-08-15T06:36:02Z</dcterms:modified>
  <cp:category/>
</cp:coreProperties>
</file>